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handoutMasterIdLst>
    <p:handoutMasterId r:id="rId26"/>
  </p:handoutMasterIdLst>
  <p:sldIdLst>
    <p:sldId id="278" r:id="rId2"/>
    <p:sldId id="306" r:id="rId3"/>
    <p:sldId id="329" r:id="rId4"/>
    <p:sldId id="316" r:id="rId5"/>
    <p:sldId id="387" r:id="rId6"/>
    <p:sldId id="317" r:id="rId7"/>
    <p:sldId id="308" r:id="rId8"/>
    <p:sldId id="309" r:id="rId9"/>
    <p:sldId id="310" r:id="rId10"/>
    <p:sldId id="320" r:id="rId11"/>
    <p:sldId id="323" r:id="rId12"/>
    <p:sldId id="330" r:id="rId13"/>
    <p:sldId id="331" r:id="rId14"/>
    <p:sldId id="325" r:id="rId15"/>
    <p:sldId id="335" r:id="rId16"/>
    <p:sldId id="332" r:id="rId17"/>
    <p:sldId id="333" r:id="rId18"/>
    <p:sldId id="336" r:id="rId19"/>
    <p:sldId id="315" r:id="rId20"/>
    <p:sldId id="388" r:id="rId21"/>
    <p:sldId id="327" r:id="rId22"/>
    <p:sldId id="389" r:id="rId23"/>
    <p:sldId id="318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AFCF5-09DB-4084-98D9-3D845ADDAE7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EE1ACE-4968-480D-A1A6-27BCF930F0E4}">
      <dgm:prSet custT="1"/>
      <dgm:spPr/>
      <dgm:t>
        <a:bodyPr/>
        <a:lstStyle/>
        <a:p>
          <a:pPr>
            <a:defRPr cap="all"/>
          </a:pPr>
          <a:r>
            <a:rPr lang="en-AU" sz="1400" i="1" dirty="0"/>
            <a:t>A way to identify what is important to stakeholders </a:t>
          </a:r>
        </a:p>
        <a:p>
          <a:pPr>
            <a:defRPr cap="all"/>
          </a:pPr>
          <a:r>
            <a:rPr lang="en-AU" sz="1400" i="1" dirty="0"/>
            <a:t>- </a:t>
          </a:r>
          <a:r>
            <a:rPr lang="en-AU" sz="1200" i="1" cap="none" dirty="0"/>
            <a:t>remember governance &amp; partnerships  </a:t>
          </a:r>
          <a:endParaRPr lang="en-US" sz="1400" dirty="0"/>
        </a:p>
      </dgm:t>
    </dgm:pt>
    <dgm:pt modelId="{274379E5-2E52-400D-9879-15A032DBD9E1}" type="parTrans" cxnId="{F00A5719-25C3-4383-86E9-4DE59F02BA12}">
      <dgm:prSet/>
      <dgm:spPr/>
      <dgm:t>
        <a:bodyPr/>
        <a:lstStyle/>
        <a:p>
          <a:endParaRPr lang="en-US"/>
        </a:p>
      </dgm:t>
    </dgm:pt>
    <dgm:pt modelId="{811C28ED-EEC5-4334-8067-FD1C33348F6F}" type="sibTrans" cxnId="{F00A5719-25C3-4383-86E9-4DE59F02BA12}">
      <dgm:prSet/>
      <dgm:spPr/>
      <dgm:t>
        <a:bodyPr/>
        <a:lstStyle/>
        <a:p>
          <a:endParaRPr lang="en-US"/>
        </a:p>
      </dgm:t>
    </dgm:pt>
    <dgm:pt modelId="{9919393B-9153-4B14-B7A9-87090CD8B934}">
      <dgm:prSet/>
      <dgm:spPr/>
      <dgm:t>
        <a:bodyPr/>
        <a:lstStyle/>
        <a:p>
          <a:pPr>
            <a:defRPr cap="all"/>
          </a:pPr>
          <a:r>
            <a:rPr lang="en-AU" i="1"/>
            <a:t>Establish markers of what should be preserved and protected to ensure sustainability – what we CARE ABOUT </a:t>
          </a:r>
          <a:endParaRPr lang="en-US"/>
        </a:p>
      </dgm:t>
    </dgm:pt>
    <dgm:pt modelId="{04A5B2AB-2E5D-436B-BBC1-99C2C5AAE6D5}" type="parTrans" cxnId="{2914DCCF-CFE8-4C20-B256-785512443AB2}">
      <dgm:prSet/>
      <dgm:spPr/>
      <dgm:t>
        <a:bodyPr/>
        <a:lstStyle/>
        <a:p>
          <a:endParaRPr lang="en-US"/>
        </a:p>
      </dgm:t>
    </dgm:pt>
    <dgm:pt modelId="{79BE7135-81C9-4A92-B4E1-C4082C3E1639}" type="sibTrans" cxnId="{2914DCCF-CFE8-4C20-B256-785512443AB2}">
      <dgm:prSet/>
      <dgm:spPr/>
      <dgm:t>
        <a:bodyPr/>
        <a:lstStyle/>
        <a:p>
          <a:endParaRPr lang="en-US"/>
        </a:p>
      </dgm:t>
    </dgm:pt>
    <dgm:pt modelId="{8F6DFF03-517D-441E-820C-A841E6BD684F}">
      <dgm:prSet/>
      <dgm:spPr/>
      <dgm:t>
        <a:bodyPr/>
        <a:lstStyle/>
        <a:p>
          <a:pPr>
            <a:defRPr cap="all"/>
          </a:pPr>
          <a:r>
            <a:rPr lang="en-AU" i="1" dirty="0"/>
            <a:t>Setting upper and lower ranges for those markers,</a:t>
          </a:r>
          <a:endParaRPr lang="en-US" dirty="0"/>
        </a:p>
      </dgm:t>
    </dgm:pt>
    <dgm:pt modelId="{2181D001-55A1-466A-96F0-034574434B6D}" type="parTrans" cxnId="{8EC4C072-FD46-4B09-B23F-877E4ECD2CC7}">
      <dgm:prSet/>
      <dgm:spPr/>
      <dgm:t>
        <a:bodyPr/>
        <a:lstStyle/>
        <a:p>
          <a:endParaRPr lang="en-US"/>
        </a:p>
      </dgm:t>
    </dgm:pt>
    <dgm:pt modelId="{6578F460-EA2F-4A40-B843-939A9ABBA12E}" type="sibTrans" cxnId="{8EC4C072-FD46-4B09-B23F-877E4ECD2CC7}">
      <dgm:prSet/>
      <dgm:spPr/>
      <dgm:t>
        <a:bodyPr/>
        <a:lstStyle/>
        <a:p>
          <a:endParaRPr lang="en-US"/>
        </a:p>
      </dgm:t>
    </dgm:pt>
    <dgm:pt modelId="{3055C640-9B45-4252-A5B2-8DD564691AEA}">
      <dgm:prSet/>
      <dgm:spPr/>
      <dgm:t>
        <a:bodyPr/>
        <a:lstStyle/>
        <a:p>
          <a:pPr>
            <a:defRPr cap="all"/>
          </a:pPr>
          <a:r>
            <a:rPr lang="en-AU" i="1" dirty="0"/>
            <a:t>Measuring and communicating those markers </a:t>
          </a:r>
          <a:endParaRPr lang="en-US" dirty="0"/>
        </a:p>
      </dgm:t>
    </dgm:pt>
    <dgm:pt modelId="{298656AB-B358-4FF0-A207-C81EB47EDDA1}" type="parTrans" cxnId="{EDBD1F68-6AF4-4E3D-BCA3-BCB8F319481B}">
      <dgm:prSet/>
      <dgm:spPr/>
      <dgm:t>
        <a:bodyPr/>
        <a:lstStyle/>
        <a:p>
          <a:endParaRPr lang="en-US"/>
        </a:p>
      </dgm:t>
    </dgm:pt>
    <dgm:pt modelId="{4CAFC9B8-7DFC-49DC-981F-06ADE5C2C717}" type="sibTrans" cxnId="{EDBD1F68-6AF4-4E3D-BCA3-BCB8F319481B}">
      <dgm:prSet/>
      <dgm:spPr/>
      <dgm:t>
        <a:bodyPr/>
        <a:lstStyle/>
        <a:p>
          <a:endParaRPr lang="en-US"/>
        </a:p>
      </dgm:t>
    </dgm:pt>
    <dgm:pt modelId="{07F501BE-28B6-4985-9BE1-7A14B72219EF}">
      <dgm:prSet/>
      <dgm:spPr/>
      <dgm:t>
        <a:bodyPr/>
        <a:lstStyle/>
        <a:p>
          <a:pPr>
            <a:defRPr cap="all"/>
          </a:pPr>
          <a:r>
            <a:rPr lang="en-AU" i="1"/>
            <a:t>Identifying (predictive) relationships between those markers</a:t>
          </a:r>
          <a:endParaRPr lang="en-US"/>
        </a:p>
      </dgm:t>
    </dgm:pt>
    <dgm:pt modelId="{2D3A4713-BC18-4924-856F-4A47B94D2BDF}" type="parTrans" cxnId="{981313C4-3D4F-4531-A3F0-C36A1B106971}">
      <dgm:prSet/>
      <dgm:spPr/>
      <dgm:t>
        <a:bodyPr/>
        <a:lstStyle/>
        <a:p>
          <a:endParaRPr lang="en-US"/>
        </a:p>
      </dgm:t>
    </dgm:pt>
    <dgm:pt modelId="{453A52EB-B7BB-47B5-B794-7454238AE80F}" type="sibTrans" cxnId="{981313C4-3D4F-4531-A3F0-C36A1B106971}">
      <dgm:prSet/>
      <dgm:spPr/>
      <dgm:t>
        <a:bodyPr/>
        <a:lstStyle/>
        <a:p>
          <a:endParaRPr lang="en-US"/>
        </a:p>
      </dgm:t>
    </dgm:pt>
    <dgm:pt modelId="{5FAE9BBA-BF5E-4CCD-8632-76D4A36020EE}" type="pres">
      <dgm:prSet presAssocID="{6BCAFCF5-09DB-4084-98D9-3D845ADDAE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E2A6095-4A88-4180-BD3B-D7A14455C2A6}" type="pres">
      <dgm:prSet presAssocID="{53EE1ACE-4968-480D-A1A6-27BCF930F0E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05135E-8DD6-4AD1-BD4C-8878E12CEF87}" type="pres">
      <dgm:prSet presAssocID="{811C28ED-EEC5-4334-8067-FD1C33348F6F}" presName="spacer" presStyleCnt="0"/>
      <dgm:spPr/>
    </dgm:pt>
    <dgm:pt modelId="{B2292633-A7EC-4489-8A53-6BA1398A6468}" type="pres">
      <dgm:prSet presAssocID="{9919393B-9153-4B14-B7A9-87090CD8B93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0AC9C6-69A3-4334-B9B9-B241EE6E6678}" type="pres">
      <dgm:prSet presAssocID="{79BE7135-81C9-4A92-B4E1-C4082C3E1639}" presName="spacer" presStyleCnt="0"/>
      <dgm:spPr/>
    </dgm:pt>
    <dgm:pt modelId="{7B6438DC-3678-4BC6-847A-61B0CD3B5610}" type="pres">
      <dgm:prSet presAssocID="{8F6DFF03-517D-441E-820C-A841E6BD684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330CB9-833C-4E79-AF58-2264CE0564C3}" type="pres">
      <dgm:prSet presAssocID="{6578F460-EA2F-4A40-B843-939A9ABBA12E}" presName="spacer" presStyleCnt="0"/>
      <dgm:spPr/>
    </dgm:pt>
    <dgm:pt modelId="{109B776B-F6D5-4B01-9AE5-701C803922BA}" type="pres">
      <dgm:prSet presAssocID="{3055C640-9B45-4252-A5B2-8DD564691AE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6E6E20-8DEF-4568-8BED-857990786312}" type="pres">
      <dgm:prSet presAssocID="{4CAFC9B8-7DFC-49DC-981F-06ADE5C2C717}" presName="spacer" presStyleCnt="0"/>
      <dgm:spPr/>
    </dgm:pt>
    <dgm:pt modelId="{548EB1EB-DD1A-4629-B505-FB7CD299637C}" type="pres">
      <dgm:prSet presAssocID="{07F501BE-28B6-4985-9BE1-7A14B72219E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0A5719-25C3-4383-86E9-4DE59F02BA12}" srcId="{6BCAFCF5-09DB-4084-98D9-3D845ADDAE71}" destId="{53EE1ACE-4968-480D-A1A6-27BCF930F0E4}" srcOrd="0" destOrd="0" parTransId="{274379E5-2E52-400D-9879-15A032DBD9E1}" sibTransId="{811C28ED-EEC5-4334-8067-FD1C33348F6F}"/>
    <dgm:cxn modelId="{0B962DED-C9E6-4FD0-87F3-E9B442F02E3E}" type="presOf" srcId="{9919393B-9153-4B14-B7A9-87090CD8B934}" destId="{B2292633-A7EC-4489-8A53-6BA1398A6468}" srcOrd="0" destOrd="0" presId="urn:microsoft.com/office/officeart/2005/8/layout/vList2"/>
    <dgm:cxn modelId="{B1D1FA25-DA8B-4D36-89C1-576B5C5D061D}" type="presOf" srcId="{07F501BE-28B6-4985-9BE1-7A14B72219EF}" destId="{548EB1EB-DD1A-4629-B505-FB7CD299637C}" srcOrd="0" destOrd="0" presId="urn:microsoft.com/office/officeart/2005/8/layout/vList2"/>
    <dgm:cxn modelId="{9A1A0587-1C81-47AB-A3FD-B4D49BAD58FC}" type="presOf" srcId="{53EE1ACE-4968-480D-A1A6-27BCF930F0E4}" destId="{4E2A6095-4A88-4180-BD3B-D7A14455C2A6}" srcOrd="0" destOrd="0" presId="urn:microsoft.com/office/officeart/2005/8/layout/vList2"/>
    <dgm:cxn modelId="{888C27A4-17D3-4773-8D30-C86DDF4ABC75}" type="presOf" srcId="{3055C640-9B45-4252-A5B2-8DD564691AEA}" destId="{109B776B-F6D5-4B01-9AE5-701C803922BA}" srcOrd="0" destOrd="0" presId="urn:microsoft.com/office/officeart/2005/8/layout/vList2"/>
    <dgm:cxn modelId="{EDBD1F68-6AF4-4E3D-BCA3-BCB8F319481B}" srcId="{6BCAFCF5-09DB-4084-98D9-3D845ADDAE71}" destId="{3055C640-9B45-4252-A5B2-8DD564691AEA}" srcOrd="3" destOrd="0" parTransId="{298656AB-B358-4FF0-A207-C81EB47EDDA1}" sibTransId="{4CAFC9B8-7DFC-49DC-981F-06ADE5C2C717}"/>
    <dgm:cxn modelId="{981313C4-3D4F-4531-A3F0-C36A1B106971}" srcId="{6BCAFCF5-09DB-4084-98D9-3D845ADDAE71}" destId="{07F501BE-28B6-4985-9BE1-7A14B72219EF}" srcOrd="4" destOrd="0" parTransId="{2D3A4713-BC18-4924-856F-4A47B94D2BDF}" sibTransId="{453A52EB-B7BB-47B5-B794-7454238AE80F}"/>
    <dgm:cxn modelId="{F8D74166-38CA-428F-BF0C-2961754BA30C}" type="presOf" srcId="{8F6DFF03-517D-441E-820C-A841E6BD684F}" destId="{7B6438DC-3678-4BC6-847A-61B0CD3B5610}" srcOrd="0" destOrd="0" presId="urn:microsoft.com/office/officeart/2005/8/layout/vList2"/>
    <dgm:cxn modelId="{8EC4C072-FD46-4B09-B23F-877E4ECD2CC7}" srcId="{6BCAFCF5-09DB-4084-98D9-3D845ADDAE71}" destId="{8F6DFF03-517D-441E-820C-A841E6BD684F}" srcOrd="2" destOrd="0" parTransId="{2181D001-55A1-466A-96F0-034574434B6D}" sibTransId="{6578F460-EA2F-4A40-B843-939A9ABBA12E}"/>
    <dgm:cxn modelId="{2914DCCF-CFE8-4C20-B256-785512443AB2}" srcId="{6BCAFCF5-09DB-4084-98D9-3D845ADDAE71}" destId="{9919393B-9153-4B14-B7A9-87090CD8B934}" srcOrd="1" destOrd="0" parTransId="{04A5B2AB-2E5D-436B-BBC1-99C2C5AAE6D5}" sibTransId="{79BE7135-81C9-4A92-B4E1-C4082C3E1639}"/>
    <dgm:cxn modelId="{087E2FA8-A777-4FC9-A8B3-34BA4A01E35B}" type="presOf" srcId="{6BCAFCF5-09DB-4084-98D9-3D845ADDAE71}" destId="{5FAE9BBA-BF5E-4CCD-8632-76D4A36020EE}" srcOrd="0" destOrd="0" presId="urn:microsoft.com/office/officeart/2005/8/layout/vList2"/>
    <dgm:cxn modelId="{26E94C4D-EC11-4DED-A635-BE4B4343422B}" type="presParOf" srcId="{5FAE9BBA-BF5E-4CCD-8632-76D4A36020EE}" destId="{4E2A6095-4A88-4180-BD3B-D7A14455C2A6}" srcOrd="0" destOrd="0" presId="urn:microsoft.com/office/officeart/2005/8/layout/vList2"/>
    <dgm:cxn modelId="{725332F8-EF5A-4448-9353-AD7C03EFAA46}" type="presParOf" srcId="{5FAE9BBA-BF5E-4CCD-8632-76D4A36020EE}" destId="{BE05135E-8DD6-4AD1-BD4C-8878E12CEF87}" srcOrd="1" destOrd="0" presId="urn:microsoft.com/office/officeart/2005/8/layout/vList2"/>
    <dgm:cxn modelId="{C2BFFBA4-3AE0-434F-91F4-4040E909B141}" type="presParOf" srcId="{5FAE9BBA-BF5E-4CCD-8632-76D4A36020EE}" destId="{B2292633-A7EC-4489-8A53-6BA1398A6468}" srcOrd="2" destOrd="0" presId="urn:microsoft.com/office/officeart/2005/8/layout/vList2"/>
    <dgm:cxn modelId="{64A0F8C9-B1D6-4982-B431-B7B12B85A365}" type="presParOf" srcId="{5FAE9BBA-BF5E-4CCD-8632-76D4A36020EE}" destId="{6A0AC9C6-69A3-4334-B9B9-B241EE6E6678}" srcOrd="3" destOrd="0" presId="urn:microsoft.com/office/officeart/2005/8/layout/vList2"/>
    <dgm:cxn modelId="{980546C3-9BBF-471A-8B1F-CD959B2B38FC}" type="presParOf" srcId="{5FAE9BBA-BF5E-4CCD-8632-76D4A36020EE}" destId="{7B6438DC-3678-4BC6-847A-61B0CD3B5610}" srcOrd="4" destOrd="0" presId="urn:microsoft.com/office/officeart/2005/8/layout/vList2"/>
    <dgm:cxn modelId="{3312F042-BF7C-4900-A17F-8976B60E12F4}" type="presParOf" srcId="{5FAE9BBA-BF5E-4CCD-8632-76D4A36020EE}" destId="{71330CB9-833C-4E79-AF58-2264CE0564C3}" srcOrd="5" destOrd="0" presId="urn:microsoft.com/office/officeart/2005/8/layout/vList2"/>
    <dgm:cxn modelId="{CF1388DB-5F30-404C-B65A-A18CD4DF9C70}" type="presParOf" srcId="{5FAE9BBA-BF5E-4CCD-8632-76D4A36020EE}" destId="{109B776B-F6D5-4B01-9AE5-701C803922BA}" srcOrd="6" destOrd="0" presId="urn:microsoft.com/office/officeart/2005/8/layout/vList2"/>
    <dgm:cxn modelId="{2EED1921-5426-437E-AC53-21B78AF70CCC}" type="presParOf" srcId="{5FAE9BBA-BF5E-4CCD-8632-76D4A36020EE}" destId="{DE6E6E20-8DEF-4568-8BED-857990786312}" srcOrd="7" destOrd="0" presId="urn:microsoft.com/office/officeart/2005/8/layout/vList2"/>
    <dgm:cxn modelId="{583F8889-A26E-458E-8BD7-D210DC434A48}" type="presParOf" srcId="{5FAE9BBA-BF5E-4CCD-8632-76D4A36020EE}" destId="{548EB1EB-DD1A-4629-B505-FB7CD29963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71559C-2289-45E6-98A6-39792571BA5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97C7BF6-CE65-4B41-94CE-9FA54969081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Measure the levels of impact </a:t>
          </a:r>
        </a:p>
      </dgm:t>
    </dgm:pt>
    <dgm:pt modelId="{C16C2152-F250-4CB9-8680-CCB4EF567643}" type="parTrans" cxnId="{4E76C2FC-16AB-40DF-83CC-0A8D06E762E8}">
      <dgm:prSet/>
      <dgm:spPr/>
      <dgm:t>
        <a:bodyPr/>
        <a:lstStyle/>
        <a:p>
          <a:endParaRPr lang="en-US"/>
        </a:p>
      </dgm:t>
    </dgm:pt>
    <dgm:pt modelId="{9D0339D0-F1EA-4415-BA34-6150E0204259}" type="sibTrans" cxnId="{4E76C2FC-16AB-40DF-83CC-0A8D06E762E8}">
      <dgm:prSet/>
      <dgm:spPr/>
      <dgm:t>
        <a:bodyPr/>
        <a:lstStyle/>
        <a:p>
          <a:endParaRPr lang="en-US"/>
        </a:p>
      </dgm:t>
    </dgm:pt>
    <dgm:pt modelId="{5FE5286C-9894-4905-9537-DF8EAF3731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Command and control tools </a:t>
          </a:r>
        </a:p>
      </dgm:t>
    </dgm:pt>
    <dgm:pt modelId="{C31455BD-F67F-4584-A0BB-AC032FFDEDD0}" type="parTrans" cxnId="{7F466DCF-721F-41EE-9BC8-94A16F9B2FAD}">
      <dgm:prSet/>
      <dgm:spPr/>
      <dgm:t>
        <a:bodyPr/>
        <a:lstStyle/>
        <a:p>
          <a:endParaRPr lang="en-US"/>
        </a:p>
      </dgm:t>
    </dgm:pt>
    <dgm:pt modelId="{1EC8F34F-B7C8-418B-8530-087A81B1ADCC}" type="sibTrans" cxnId="{7F466DCF-721F-41EE-9BC8-94A16F9B2FAD}">
      <dgm:prSet/>
      <dgm:spPr/>
      <dgm:t>
        <a:bodyPr/>
        <a:lstStyle/>
        <a:p>
          <a:endParaRPr lang="en-US"/>
        </a:p>
      </dgm:t>
    </dgm:pt>
    <dgm:pt modelId="{86F2F815-0414-4F6E-ABDF-4D962D7952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Economic incentives</a:t>
          </a:r>
        </a:p>
      </dgm:t>
    </dgm:pt>
    <dgm:pt modelId="{75798A46-CD9C-4F4E-8EF4-4CFC191C0987}" type="parTrans" cxnId="{D123851A-08FD-4BFE-8181-692F44F283EB}">
      <dgm:prSet/>
      <dgm:spPr/>
      <dgm:t>
        <a:bodyPr/>
        <a:lstStyle/>
        <a:p>
          <a:endParaRPr lang="en-US"/>
        </a:p>
      </dgm:t>
    </dgm:pt>
    <dgm:pt modelId="{4BCDAD7E-E7B9-44A1-B44F-ACA5D1AFCDEF}" type="sibTrans" cxnId="{D123851A-08FD-4BFE-8181-692F44F283EB}">
      <dgm:prSet/>
      <dgm:spPr/>
      <dgm:t>
        <a:bodyPr/>
        <a:lstStyle/>
        <a:p>
          <a:endParaRPr lang="en-US"/>
        </a:p>
      </dgm:t>
    </dgm:pt>
    <dgm:pt modelId="{DB7AF9FC-40FF-44D4-8500-C43FD7A6381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Voluntary practices </a:t>
          </a:r>
        </a:p>
      </dgm:t>
    </dgm:pt>
    <dgm:pt modelId="{70A25A46-B922-48F0-930C-09BE34A1ADD1}" type="parTrans" cxnId="{978CF9EF-2C6D-48B2-AD5F-28CA3F5E284E}">
      <dgm:prSet/>
      <dgm:spPr/>
      <dgm:t>
        <a:bodyPr/>
        <a:lstStyle/>
        <a:p>
          <a:endParaRPr lang="en-US"/>
        </a:p>
      </dgm:t>
    </dgm:pt>
    <dgm:pt modelId="{D42376F9-3C70-45DF-BC7B-1F5926CA0180}" type="sibTrans" cxnId="{978CF9EF-2C6D-48B2-AD5F-28CA3F5E284E}">
      <dgm:prSet/>
      <dgm:spPr/>
      <dgm:t>
        <a:bodyPr/>
        <a:lstStyle/>
        <a:p>
          <a:endParaRPr lang="en-US"/>
        </a:p>
      </dgm:t>
    </dgm:pt>
    <dgm:pt modelId="{27363FE8-79F9-41E1-B805-75E151D965F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Supporting mechanisms </a:t>
          </a:r>
        </a:p>
      </dgm:t>
    </dgm:pt>
    <dgm:pt modelId="{53C2156A-691A-4F64-93D5-64AF27B7D8FA}" type="parTrans" cxnId="{ACD0F250-B854-48C3-81F1-A202C41D8254}">
      <dgm:prSet/>
      <dgm:spPr/>
      <dgm:t>
        <a:bodyPr/>
        <a:lstStyle/>
        <a:p>
          <a:endParaRPr lang="en-US"/>
        </a:p>
      </dgm:t>
    </dgm:pt>
    <dgm:pt modelId="{34EAB18A-306E-4C5B-B646-693CFBB08F43}" type="sibTrans" cxnId="{ACD0F250-B854-48C3-81F1-A202C41D8254}">
      <dgm:prSet/>
      <dgm:spPr/>
      <dgm:t>
        <a:bodyPr/>
        <a:lstStyle/>
        <a:p>
          <a:endParaRPr lang="en-US"/>
        </a:p>
      </dgm:t>
    </dgm:pt>
    <dgm:pt modelId="{1CAEEA1C-F693-4024-A3ED-AB84B65ACCFC}" type="pres">
      <dgm:prSet presAssocID="{1671559C-2289-45E6-98A6-39792571BA5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E4048FC-31D5-4B84-8FF9-9F768BAF00B4}" type="pres">
      <dgm:prSet presAssocID="{297C7BF6-CE65-4B41-94CE-9FA54969081B}" presName="compNode" presStyleCnt="0"/>
      <dgm:spPr/>
    </dgm:pt>
    <dgm:pt modelId="{A9C86D34-25D1-4B20-944B-9D5004B11C1C}" type="pres">
      <dgm:prSet presAssocID="{297C7BF6-CE65-4B41-94CE-9FA54969081B}" presName="iconBgRect" presStyleLbl="bgShp" presStyleIdx="0" presStyleCnt="5"/>
      <dgm:spPr/>
    </dgm:pt>
    <dgm:pt modelId="{BB5C78CD-543E-4B86-A041-D5E87C4860CA}" type="pres">
      <dgm:prSet presAssocID="{297C7BF6-CE65-4B41-94CE-9FA54969081B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6FF418FE-47E7-4F64-A1A4-28685EC5BE3C}" type="pres">
      <dgm:prSet presAssocID="{297C7BF6-CE65-4B41-94CE-9FA54969081B}" presName="spaceRect" presStyleCnt="0"/>
      <dgm:spPr/>
    </dgm:pt>
    <dgm:pt modelId="{CC60392D-6144-43EA-BE9A-6E120160CE91}" type="pres">
      <dgm:prSet presAssocID="{297C7BF6-CE65-4B41-94CE-9FA54969081B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87D67EEC-BC79-461F-B266-3C7D4338A6D7}" type="pres">
      <dgm:prSet presAssocID="{9D0339D0-F1EA-4415-BA34-6150E0204259}" presName="sibTrans" presStyleCnt="0"/>
      <dgm:spPr/>
    </dgm:pt>
    <dgm:pt modelId="{57FBAA0B-CBB4-47BB-B788-3BAAF6508FC2}" type="pres">
      <dgm:prSet presAssocID="{5FE5286C-9894-4905-9537-DF8EAF37312A}" presName="compNode" presStyleCnt="0"/>
      <dgm:spPr/>
    </dgm:pt>
    <dgm:pt modelId="{89139E99-D3C7-4AAD-BC77-7BDC5FD9FA9D}" type="pres">
      <dgm:prSet presAssocID="{5FE5286C-9894-4905-9537-DF8EAF37312A}" presName="iconBgRect" presStyleLbl="bgShp" presStyleIdx="1" presStyleCnt="5"/>
      <dgm:spPr/>
    </dgm:pt>
    <dgm:pt modelId="{F7E97B21-8A1C-467F-BC70-8A53E553BE32}" type="pres">
      <dgm:prSet presAssocID="{5FE5286C-9894-4905-9537-DF8EAF37312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ice"/>
        </a:ext>
      </dgm:extLst>
    </dgm:pt>
    <dgm:pt modelId="{6ACCD9CB-10E3-48B5-BC85-A03E86EB86FF}" type="pres">
      <dgm:prSet presAssocID="{5FE5286C-9894-4905-9537-DF8EAF37312A}" presName="spaceRect" presStyleCnt="0"/>
      <dgm:spPr/>
    </dgm:pt>
    <dgm:pt modelId="{CB1AAD84-522C-4B9C-91E6-10F7498C30AD}" type="pres">
      <dgm:prSet presAssocID="{5FE5286C-9894-4905-9537-DF8EAF37312A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63F94D70-0390-4279-9763-C827AACFE059}" type="pres">
      <dgm:prSet presAssocID="{1EC8F34F-B7C8-418B-8530-087A81B1ADCC}" presName="sibTrans" presStyleCnt="0"/>
      <dgm:spPr/>
    </dgm:pt>
    <dgm:pt modelId="{2D671505-575F-4646-AD72-B2C4F91CDE4C}" type="pres">
      <dgm:prSet presAssocID="{86F2F815-0414-4F6E-ABDF-4D962D795200}" presName="compNode" presStyleCnt="0"/>
      <dgm:spPr/>
    </dgm:pt>
    <dgm:pt modelId="{8CCF7443-AC06-4FFD-9546-5E2C803C03DC}" type="pres">
      <dgm:prSet presAssocID="{86F2F815-0414-4F6E-ABDF-4D962D795200}" presName="iconBgRect" presStyleLbl="bgShp" presStyleIdx="2" presStyleCnt="5"/>
      <dgm:spPr/>
    </dgm:pt>
    <dgm:pt modelId="{2ED3BC55-D177-4B3E-968B-8320699B8EBA}" type="pres">
      <dgm:prSet presAssocID="{86F2F815-0414-4F6E-ABDF-4D962D795200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EB910BC-E2FE-42C0-8F18-2D92862544E6}" type="pres">
      <dgm:prSet presAssocID="{86F2F815-0414-4F6E-ABDF-4D962D795200}" presName="spaceRect" presStyleCnt="0"/>
      <dgm:spPr/>
    </dgm:pt>
    <dgm:pt modelId="{89084E6D-991E-4FBB-A8EB-149BF2576A71}" type="pres">
      <dgm:prSet presAssocID="{86F2F815-0414-4F6E-ABDF-4D962D795200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CCDF5D62-F568-4D3B-9EDF-5C9580B1C3DD}" type="pres">
      <dgm:prSet presAssocID="{4BCDAD7E-E7B9-44A1-B44F-ACA5D1AFCDEF}" presName="sibTrans" presStyleCnt="0"/>
      <dgm:spPr/>
    </dgm:pt>
    <dgm:pt modelId="{A3523D1A-1B6B-4FD6-903A-24313889D8B5}" type="pres">
      <dgm:prSet presAssocID="{DB7AF9FC-40FF-44D4-8500-C43FD7A6381F}" presName="compNode" presStyleCnt="0"/>
      <dgm:spPr/>
    </dgm:pt>
    <dgm:pt modelId="{22744176-3C80-406F-A8CC-912FE7A2B270}" type="pres">
      <dgm:prSet presAssocID="{DB7AF9FC-40FF-44D4-8500-C43FD7A6381F}" presName="iconBgRect" presStyleLbl="bgShp" presStyleIdx="3" presStyleCnt="5"/>
      <dgm:spPr/>
    </dgm:pt>
    <dgm:pt modelId="{BFE77E3D-FF4D-4877-8434-3E29FAAB4330}" type="pres">
      <dgm:prSet presAssocID="{DB7AF9FC-40FF-44D4-8500-C43FD7A6381F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E3AEAD1-C29A-439E-87B8-24BDC91F9FCC}" type="pres">
      <dgm:prSet presAssocID="{DB7AF9FC-40FF-44D4-8500-C43FD7A6381F}" presName="spaceRect" presStyleCnt="0"/>
      <dgm:spPr/>
    </dgm:pt>
    <dgm:pt modelId="{756A504E-A24D-4558-997C-0FF955BD40BE}" type="pres">
      <dgm:prSet presAssocID="{DB7AF9FC-40FF-44D4-8500-C43FD7A6381F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90A8785F-E213-4CA9-B687-16252E6060A6}" type="pres">
      <dgm:prSet presAssocID="{D42376F9-3C70-45DF-BC7B-1F5926CA0180}" presName="sibTrans" presStyleCnt="0"/>
      <dgm:spPr/>
    </dgm:pt>
    <dgm:pt modelId="{4B4BD927-3B83-4ACF-B04F-F01D8F07B91F}" type="pres">
      <dgm:prSet presAssocID="{27363FE8-79F9-41E1-B805-75E151D965F4}" presName="compNode" presStyleCnt="0"/>
      <dgm:spPr/>
    </dgm:pt>
    <dgm:pt modelId="{03C34CE5-78A0-4EF4-8050-E1CA17C74939}" type="pres">
      <dgm:prSet presAssocID="{27363FE8-79F9-41E1-B805-75E151D965F4}" presName="iconBgRect" presStyleLbl="bgShp" presStyleIdx="4" presStyleCnt="5"/>
      <dgm:spPr/>
    </dgm:pt>
    <dgm:pt modelId="{1C9D35B5-A737-48AA-92CF-90512DD3DFC6}" type="pres">
      <dgm:prSet presAssocID="{27363FE8-79F9-41E1-B805-75E151D965F4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CB1A957-286B-4A5A-9034-924102A7967C}" type="pres">
      <dgm:prSet presAssocID="{27363FE8-79F9-41E1-B805-75E151D965F4}" presName="spaceRect" presStyleCnt="0"/>
      <dgm:spPr/>
    </dgm:pt>
    <dgm:pt modelId="{099D7AD0-CC0F-4C7D-A9BD-19EBB62CB17A}" type="pres">
      <dgm:prSet presAssocID="{27363FE8-79F9-41E1-B805-75E151D965F4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5F9DD3F-8AD9-48AB-9F37-611F1F0C8E0D}" type="presOf" srcId="{5FE5286C-9894-4905-9537-DF8EAF37312A}" destId="{CB1AAD84-522C-4B9C-91E6-10F7498C30AD}" srcOrd="0" destOrd="0" presId="urn:microsoft.com/office/officeart/2018/5/layout/IconCircleLabelList"/>
    <dgm:cxn modelId="{D123851A-08FD-4BFE-8181-692F44F283EB}" srcId="{1671559C-2289-45E6-98A6-39792571BA5D}" destId="{86F2F815-0414-4F6E-ABDF-4D962D795200}" srcOrd="2" destOrd="0" parTransId="{75798A46-CD9C-4F4E-8EF4-4CFC191C0987}" sibTransId="{4BCDAD7E-E7B9-44A1-B44F-ACA5D1AFCDEF}"/>
    <dgm:cxn modelId="{E16E1FE1-9EFF-45D5-85EA-E3A0F06827DF}" type="presOf" srcId="{297C7BF6-CE65-4B41-94CE-9FA54969081B}" destId="{CC60392D-6144-43EA-BE9A-6E120160CE91}" srcOrd="0" destOrd="0" presId="urn:microsoft.com/office/officeart/2018/5/layout/IconCircleLabelList"/>
    <dgm:cxn modelId="{978CF9EF-2C6D-48B2-AD5F-28CA3F5E284E}" srcId="{1671559C-2289-45E6-98A6-39792571BA5D}" destId="{DB7AF9FC-40FF-44D4-8500-C43FD7A6381F}" srcOrd="3" destOrd="0" parTransId="{70A25A46-B922-48F0-930C-09BE34A1ADD1}" sibTransId="{D42376F9-3C70-45DF-BC7B-1F5926CA0180}"/>
    <dgm:cxn modelId="{0033DCD9-B25D-4083-B937-1C5C271E031A}" type="presOf" srcId="{1671559C-2289-45E6-98A6-39792571BA5D}" destId="{1CAEEA1C-F693-4024-A3ED-AB84B65ACCFC}" srcOrd="0" destOrd="0" presId="urn:microsoft.com/office/officeart/2018/5/layout/IconCircleLabelList"/>
    <dgm:cxn modelId="{7F466DCF-721F-41EE-9BC8-94A16F9B2FAD}" srcId="{1671559C-2289-45E6-98A6-39792571BA5D}" destId="{5FE5286C-9894-4905-9537-DF8EAF37312A}" srcOrd="1" destOrd="0" parTransId="{C31455BD-F67F-4584-A0BB-AC032FFDEDD0}" sibTransId="{1EC8F34F-B7C8-418B-8530-087A81B1ADCC}"/>
    <dgm:cxn modelId="{932498D7-FEDB-47F3-ABF6-9AB66B55AED4}" type="presOf" srcId="{27363FE8-79F9-41E1-B805-75E151D965F4}" destId="{099D7AD0-CC0F-4C7D-A9BD-19EBB62CB17A}" srcOrd="0" destOrd="0" presId="urn:microsoft.com/office/officeart/2018/5/layout/IconCircleLabelList"/>
    <dgm:cxn modelId="{4E76C2FC-16AB-40DF-83CC-0A8D06E762E8}" srcId="{1671559C-2289-45E6-98A6-39792571BA5D}" destId="{297C7BF6-CE65-4B41-94CE-9FA54969081B}" srcOrd="0" destOrd="0" parTransId="{C16C2152-F250-4CB9-8680-CCB4EF567643}" sibTransId="{9D0339D0-F1EA-4415-BA34-6150E0204259}"/>
    <dgm:cxn modelId="{922EB2C2-0CA1-4D75-B2C6-92B6CE32FA2C}" type="presOf" srcId="{DB7AF9FC-40FF-44D4-8500-C43FD7A6381F}" destId="{756A504E-A24D-4558-997C-0FF955BD40BE}" srcOrd="0" destOrd="0" presId="urn:microsoft.com/office/officeart/2018/5/layout/IconCircleLabelList"/>
    <dgm:cxn modelId="{3B556B19-A6FD-43A5-883F-D5D4A9D7B33F}" type="presOf" srcId="{86F2F815-0414-4F6E-ABDF-4D962D795200}" destId="{89084E6D-991E-4FBB-A8EB-149BF2576A71}" srcOrd="0" destOrd="0" presId="urn:microsoft.com/office/officeart/2018/5/layout/IconCircleLabelList"/>
    <dgm:cxn modelId="{ACD0F250-B854-48C3-81F1-A202C41D8254}" srcId="{1671559C-2289-45E6-98A6-39792571BA5D}" destId="{27363FE8-79F9-41E1-B805-75E151D965F4}" srcOrd="4" destOrd="0" parTransId="{53C2156A-691A-4F64-93D5-64AF27B7D8FA}" sibTransId="{34EAB18A-306E-4C5B-B646-693CFBB08F43}"/>
    <dgm:cxn modelId="{88C5906E-C838-42B4-9B52-DCB1E85B4473}" type="presParOf" srcId="{1CAEEA1C-F693-4024-A3ED-AB84B65ACCFC}" destId="{FE4048FC-31D5-4B84-8FF9-9F768BAF00B4}" srcOrd="0" destOrd="0" presId="urn:microsoft.com/office/officeart/2018/5/layout/IconCircleLabelList"/>
    <dgm:cxn modelId="{211A718F-A0F8-44D3-889B-45D0C274F906}" type="presParOf" srcId="{FE4048FC-31D5-4B84-8FF9-9F768BAF00B4}" destId="{A9C86D34-25D1-4B20-944B-9D5004B11C1C}" srcOrd="0" destOrd="0" presId="urn:microsoft.com/office/officeart/2018/5/layout/IconCircleLabelList"/>
    <dgm:cxn modelId="{B5F0E3C6-04E3-4DCB-92BB-0E528DC3AA67}" type="presParOf" srcId="{FE4048FC-31D5-4B84-8FF9-9F768BAF00B4}" destId="{BB5C78CD-543E-4B86-A041-D5E87C4860CA}" srcOrd="1" destOrd="0" presId="urn:microsoft.com/office/officeart/2018/5/layout/IconCircleLabelList"/>
    <dgm:cxn modelId="{FA4222B2-05F3-4A7A-B3A5-65E9E835588D}" type="presParOf" srcId="{FE4048FC-31D5-4B84-8FF9-9F768BAF00B4}" destId="{6FF418FE-47E7-4F64-A1A4-28685EC5BE3C}" srcOrd="2" destOrd="0" presId="urn:microsoft.com/office/officeart/2018/5/layout/IconCircleLabelList"/>
    <dgm:cxn modelId="{37F25D3A-FE0D-4575-9683-A0D53B21C286}" type="presParOf" srcId="{FE4048FC-31D5-4B84-8FF9-9F768BAF00B4}" destId="{CC60392D-6144-43EA-BE9A-6E120160CE91}" srcOrd="3" destOrd="0" presId="urn:microsoft.com/office/officeart/2018/5/layout/IconCircleLabelList"/>
    <dgm:cxn modelId="{651963F6-AED9-4741-9F86-CB3B512F798F}" type="presParOf" srcId="{1CAEEA1C-F693-4024-A3ED-AB84B65ACCFC}" destId="{87D67EEC-BC79-461F-B266-3C7D4338A6D7}" srcOrd="1" destOrd="0" presId="urn:microsoft.com/office/officeart/2018/5/layout/IconCircleLabelList"/>
    <dgm:cxn modelId="{C58F2E4D-88B0-447C-AD0C-B746B07EC5F4}" type="presParOf" srcId="{1CAEEA1C-F693-4024-A3ED-AB84B65ACCFC}" destId="{57FBAA0B-CBB4-47BB-B788-3BAAF6508FC2}" srcOrd="2" destOrd="0" presId="urn:microsoft.com/office/officeart/2018/5/layout/IconCircleLabelList"/>
    <dgm:cxn modelId="{DDD9806D-779B-4658-9323-156E84B4EF2A}" type="presParOf" srcId="{57FBAA0B-CBB4-47BB-B788-3BAAF6508FC2}" destId="{89139E99-D3C7-4AAD-BC77-7BDC5FD9FA9D}" srcOrd="0" destOrd="0" presId="urn:microsoft.com/office/officeart/2018/5/layout/IconCircleLabelList"/>
    <dgm:cxn modelId="{85A2045A-5A17-429B-8377-91D7B4791CFE}" type="presParOf" srcId="{57FBAA0B-CBB4-47BB-B788-3BAAF6508FC2}" destId="{F7E97B21-8A1C-467F-BC70-8A53E553BE32}" srcOrd="1" destOrd="0" presId="urn:microsoft.com/office/officeart/2018/5/layout/IconCircleLabelList"/>
    <dgm:cxn modelId="{A6ED790B-1568-41AB-953C-28EEF9051C9F}" type="presParOf" srcId="{57FBAA0B-CBB4-47BB-B788-3BAAF6508FC2}" destId="{6ACCD9CB-10E3-48B5-BC85-A03E86EB86FF}" srcOrd="2" destOrd="0" presId="urn:microsoft.com/office/officeart/2018/5/layout/IconCircleLabelList"/>
    <dgm:cxn modelId="{7559C11C-E757-461B-8A58-E217B7AD9DAF}" type="presParOf" srcId="{57FBAA0B-CBB4-47BB-B788-3BAAF6508FC2}" destId="{CB1AAD84-522C-4B9C-91E6-10F7498C30AD}" srcOrd="3" destOrd="0" presId="urn:microsoft.com/office/officeart/2018/5/layout/IconCircleLabelList"/>
    <dgm:cxn modelId="{38AAA7C6-BF68-4D54-8B20-79E5216B872B}" type="presParOf" srcId="{1CAEEA1C-F693-4024-A3ED-AB84B65ACCFC}" destId="{63F94D70-0390-4279-9763-C827AACFE059}" srcOrd="3" destOrd="0" presId="urn:microsoft.com/office/officeart/2018/5/layout/IconCircleLabelList"/>
    <dgm:cxn modelId="{606FEB91-09A2-4E94-A071-606B91E3E9A6}" type="presParOf" srcId="{1CAEEA1C-F693-4024-A3ED-AB84B65ACCFC}" destId="{2D671505-575F-4646-AD72-B2C4F91CDE4C}" srcOrd="4" destOrd="0" presId="urn:microsoft.com/office/officeart/2018/5/layout/IconCircleLabelList"/>
    <dgm:cxn modelId="{DD74A129-F527-4950-B9A4-387608DF69D5}" type="presParOf" srcId="{2D671505-575F-4646-AD72-B2C4F91CDE4C}" destId="{8CCF7443-AC06-4FFD-9546-5E2C803C03DC}" srcOrd="0" destOrd="0" presId="urn:microsoft.com/office/officeart/2018/5/layout/IconCircleLabelList"/>
    <dgm:cxn modelId="{26AC3605-994F-4432-A326-70123A1BF800}" type="presParOf" srcId="{2D671505-575F-4646-AD72-B2C4F91CDE4C}" destId="{2ED3BC55-D177-4B3E-968B-8320699B8EBA}" srcOrd="1" destOrd="0" presId="urn:microsoft.com/office/officeart/2018/5/layout/IconCircleLabelList"/>
    <dgm:cxn modelId="{E85CC232-0122-45A8-BB7D-8966A9B680B8}" type="presParOf" srcId="{2D671505-575F-4646-AD72-B2C4F91CDE4C}" destId="{4EB910BC-E2FE-42C0-8F18-2D92862544E6}" srcOrd="2" destOrd="0" presId="urn:microsoft.com/office/officeart/2018/5/layout/IconCircleLabelList"/>
    <dgm:cxn modelId="{33D1F79D-2F54-4407-B5A5-0E43AF3ACD51}" type="presParOf" srcId="{2D671505-575F-4646-AD72-B2C4F91CDE4C}" destId="{89084E6D-991E-4FBB-A8EB-149BF2576A71}" srcOrd="3" destOrd="0" presId="urn:microsoft.com/office/officeart/2018/5/layout/IconCircleLabelList"/>
    <dgm:cxn modelId="{7270A70D-C701-41DC-95A6-AFB8E0DDC604}" type="presParOf" srcId="{1CAEEA1C-F693-4024-A3ED-AB84B65ACCFC}" destId="{CCDF5D62-F568-4D3B-9EDF-5C9580B1C3DD}" srcOrd="5" destOrd="0" presId="urn:microsoft.com/office/officeart/2018/5/layout/IconCircleLabelList"/>
    <dgm:cxn modelId="{C7836EF2-7AD3-4614-9608-9673E096C3B3}" type="presParOf" srcId="{1CAEEA1C-F693-4024-A3ED-AB84B65ACCFC}" destId="{A3523D1A-1B6B-4FD6-903A-24313889D8B5}" srcOrd="6" destOrd="0" presId="urn:microsoft.com/office/officeart/2018/5/layout/IconCircleLabelList"/>
    <dgm:cxn modelId="{13ADC2F1-0B14-467C-9AEA-E728C3593C9D}" type="presParOf" srcId="{A3523D1A-1B6B-4FD6-903A-24313889D8B5}" destId="{22744176-3C80-406F-A8CC-912FE7A2B270}" srcOrd="0" destOrd="0" presId="urn:microsoft.com/office/officeart/2018/5/layout/IconCircleLabelList"/>
    <dgm:cxn modelId="{A1B91D68-7340-47CE-942C-9B184B418D9F}" type="presParOf" srcId="{A3523D1A-1B6B-4FD6-903A-24313889D8B5}" destId="{BFE77E3D-FF4D-4877-8434-3E29FAAB4330}" srcOrd="1" destOrd="0" presId="urn:microsoft.com/office/officeart/2018/5/layout/IconCircleLabelList"/>
    <dgm:cxn modelId="{47A2B0D8-0126-4B28-882D-8BF3E20E9316}" type="presParOf" srcId="{A3523D1A-1B6B-4FD6-903A-24313889D8B5}" destId="{6E3AEAD1-C29A-439E-87B8-24BDC91F9FCC}" srcOrd="2" destOrd="0" presId="urn:microsoft.com/office/officeart/2018/5/layout/IconCircleLabelList"/>
    <dgm:cxn modelId="{6DEB13F0-ABC8-4ACD-B66D-EFD7329EE96B}" type="presParOf" srcId="{A3523D1A-1B6B-4FD6-903A-24313889D8B5}" destId="{756A504E-A24D-4558-997C-0FF955BD40BE}" srcOrd="3" destOrd="0" presId="urn:microsoft.com/office/officeart/2018/5/layout/IconCircleLabelList"/>
    <dgm:cxn modelId="{B6AAC441-B67D-4AA6-B04C-152952C88849}" type="presParOf" srcId="{1CAEEA1C-F693-4024-A3ED-AB84B65ACCFC}" destId="{90A8785F-E213-4CA9-B687-16252E6060A6}" srcOrd="7" destOrd="0" presId="urn:microsoft.com/office/officeart/2018/5/layout/IconCircleLabelList"/>
    <dgm:cxn modelId="{9F76D2EE-95EB-4D22-8C73-2210895EA802}" type="presParOf" srcId="{1CAEEA1C-F693-4024-A3ED-AB84B65ACCFC}" destId="{4B4BD927-3B83-4ACF-B04F-F01D8F07B91F}" srcOrd="8" destOrd="0" presId="urn:microsoft.com/office/officeart/2018/5/layout/IconCircleLabelList"/>
    <dgm:cxn modelId="{C4312FF9-74C3-479C-9B39-2175CF285380}" type="presParOf" srcId="{4B4BD927-3B83-4ACF-B04F-F01D8F07B91F}" destId="{03C34CE5-78A0-4EF4-8050-E1CA17C74939}" srcOrd="0" destOrd="0" presId="urn:microsoft.com/office/officeart/2018/5/layout/IconCircleLabelList"/>
    <dgm:cxn modelId="{7C69761D-BD79-4C90-8FE1-0DC4CDD35795}" type="presParOf" srcId="{4B4BD927-3B83-4ACF-B04F-F01D8F07B91F}" destId="{1C9D35B5-A737-48AA-92CF-90512DD3DFC6}" srcOrd="1" destOrd="0" presId="urn:microsoft.com/office/officeart/2018/5/layout/IconCircleLabelList"/>
    <dgm:cxn modelId="{B5726889-5C4C-4BC5-91BF-1BAB9AEBE0F7}" type="presParOf" srcId="{4B4BD927-3B83-4ACF-B04F-F01D8F07B91F}" destId="{FCB1A957-286B-4A5A-9034-924102A7967C}" srcOrd="2" destOrd="0" presId="urn:microsoft.com/office/officeart/2018/5/layout/IconCircleLabelList"/>
    <dgm:cxn modelId="{442804C4-859F-48D0-8F69-9A7EA557056B}" type="presParOf" srcId="{4B4BD927-3B83-4ACF-B04F-F01D8F07B91F}" destId="{099D7AD0-CC0F-4C7D-A9BD-19EBB62CB17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4563E-54B2-47EE-903D-EF40697AF74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4955F8-A8E0-4257-A021-9BC4B2740FC9}">
      <dgm:prSet/>
      <dgm:spPr/>
      <dgm:t>
        <a:bodyPr/>
        <a:lstStyle/>
        <a:p>
          <a:r>
            <a:rPr lang="en-AU"/>
            <a:t>Visitor Impact Management (VIM) </a:t>
          </a:r>
          <a:endParaRPr lang="en-US"/>
        </a:p>
      </dgm:t>
    </dgm:pt>
    <dgm:pt modelId="{D5E023A1-C82C-455D-B592-9691692EEE7E}" type="parTrans" cxnId="{6DCB70BC-B95A-4BD1-B179-0BF9895FFB9D}">
      <dgm:prSet/>
      <dgm:spPr/>
      <dgm:t>
        <a:bodyPr/>
        <a:lstStyle/>
        <a:p>
          <a:endParaRPr lang="en-US"/>
        </a:p>
      </dgm:t>
    </dgm:pt>
    <dgm:pt modelId="{D44F1A61-5F35-4548-B862-CB37321D9258}" type="sibTrans" cxnId="{6DCB70BC-B95A-4BD1-B179-0BF9895FFB9D}">
      <dgm:prSet/>
      <dgm:spPr/>
      <dgm:t>
        <a:bodyPr/>
        <a:lstStyle/>
        <a:p>
          <a:endParaRPr lang="en-US"/>
        </a:p>
      </dgm:t>
    </dgm:pt>
    <dgm:pt modelId="{877F50B3-D9EC-4EB4-A93E-D670CEBB0A3D}">
      <dgm:prSet/>
      <dgm:spPr/>
      <dgm:t>
        <a:bodyPr/>
        <a:lstStyle/>
        <a:p>
          <a:r>
            <a:rPr lang="en-US"/>
            <a:t>Visitor Experience and Resource Protection (VERP) </a:t>
          </a:r>
        </a:p>
      </dgm:t>
    </dgm:pt>
    <dgm:pt modelId="{95E2C234-D865-4E4D-B04A-BCEBC31C4814}" type="parTrans" cxnId="{4BEB3329-1D7D-450F-9E93-8F91650B41A1}">
      <dgm:prSet/>
      <dgm:spPr/>
      <dgm:t>
        <a:bodyPr/>
        <a:lstStyle/>
        <a:p>
          <a:endParaRPr lang="en-US"/>
        </a:p>
      </dgm:t>
    </dgm:pt>
    <dgm:pt modelId="{7281FC7C-084E-44CD-9F3F-0848A294FCD3}" type="sibTrans" cxnId="{4BEB3329-1D7D-450F-9E93-8F91650B41A1}">
      <dgm:prSet/>
      <dgm:spPr/>
      <dgm:t>
        <a:bodyPr/>
        <a:lstStyle/>
        <a:p>
          <a:endParaRPr lang="en-US"/>
        </a:p>
      </dgm:t>
    </dgm:pt>
    <dgm:pt modelId="{7DB43DDC-3621-4EA3-9C2D-9F36C5983B4E}">
      <dgm:prSet/>
      <dgm:spPr/>
      <dgm:t>
        <a:bodyPr/>
        <a:lstStyle/>
        <a:p>
          <a:r>
            <a:rPr lang="en-US"/>
            <a:t>Visitor Activity Management Process (VAMP) </a:t>
          </a:r>
        </a:p>
      </dgm:t>
    </dgm:pt>
    <dgm:pt modelId="{CAC3A8DD-B4DC-40F8-B85B-F063A9823151}" type="parTrans" cxnId="{6D98E765-195C-49F8-B1EC-8B94F65A0653}">
      <dgm:prSet/>
      <dgm:spPr/>
      <dgm:t>
        <a:bodyPr/>
        <a:lstStyle/>
        <a:p>
          <a:endParaRPr lang="en-US"/>
        </a:p>
      </dgm:t>
    </dgm:pt>
    <dgm:pt modelId="{ED08ADBF-4CF4-4756-ADCC-52DCB26AF053}" type="sibTrans" cxnId="{6D98E765-195C-49F8-B1EC-8B94F65A0653}">
      <dgm:prSet/>
      <dgm:spPr/>
      <dgm:t>
        <a:bodyPr/>
        <a:lstStyle/>
        <a:p>
          <a:endParaRPr lang="en-US"/>
        </a:p>
      </dgm:t>
    </dgm:pt>
    <dgm:pt modelId="{4A8D27A5-5E74-4173-8E3B-1AE9B614E9B8}">
      <dgm:prSet/>
      <dgm:spPr/>
      <dgm:t>
        <a:bodyPr/>
        <a:lstStyle/>
        <a:p>
          <a:r>
            <a:rPr lang="en-AU"/>
            <a:t>Recreation Opportunity Spectrum (ROS) </a:t>
          </a:r>
          <a:endParaRPr lang="en-US"/>
        </a:p>
      </dgm:t>
    </dgm:pt>
    <dgm:pt modelId="{E00D89E5-F373-4484-BCD7-EF5DA39CE923}" type="parTrans" cxnId="{F727BFB1-E339-4556-B83C-2B1D93E61939}">
      <dgm:prSet/>
      <dgm:spPr/>
      <dgm:t>
        <a:bodyPr/>
        <a:lstStyle/>
        <a:p>
          <a:endParaRPr lang="en-US"/>
        </a:p>
      </dgm:t>
    </dgm:pt>
    <dgm:pt modelId="{72D41888-1329-4E56-A676-A43AD6CE3969}" type="sibTrans" cxnId="{F727BFB1-E339-4556-B83C-2B1D93E61939}">
      <dgm:prSet/>
      <dgm:spPr/>
      <dgm:t>
        <a:bodyPr/>
        <a:lstStyle/>
        <a:p>
          <a:endParaRPr lang="en-US"/>
        </a:p>
      </dgm:t>
    </dgm:pt>
    <dgm:pt modelId="{DEF07C64-8590-48F5-8512-9C4515880809}">
      <dgm:prSet/>
      <dgm:spPr/>
      <dgm:t>
        <a:bodyPr/>
        <a:lstStyle/>
        <a:p>
          <a:r>
            <a:rPr lang="fr-FR"/>
            <a:t>Tourism Optimisation Management Model (TOMM) </a:t>
          </a:r>
          <a:endParaRPr lang="en-US"/>
        </a:p>
      </dgm:t>
    </dgm:pt>
    <dgm:pt modelId="{95A40F8E-9403-46A7-91E1-85396CA53251}" type="parTrans" cxnId="{6809BA5E-47BC-4BA5-B90A-6348DF9184D3}">
      <dgm:prSet/>
      <dgm:spPr/>
      <dgm:t>
        <a:bodyPr/>
        <a:lstStyle/>
        <a:p>
          <a:endParaRPr lang="en-US"/>
        </a:p>
      </dgm:t>
    </dgm:pt>
    <dgm:pt modelId="{20D3F1EC-BA34-48E1-B4C4-BCCA5A45DF30}" type="sibTrans" cxnId="{6809BA5E-47BC-4BA5-B90A-6348DF9184D3}">
      <dgm:prSet/>
      <dgm:spPr/>
      <dgm:t>
        <a:bodyPr/>
        <a:lstStyle/>
        <a:p>
          <a:endParaRPr lang="en-US"/>
        </a:p>
      </dgm:t>
    </dgm:pt>
    <dgm:pt modelId="{589F4BC1-8FF8-4FC9-8159-F6112D2E4198}">
      <dgm:prSet/>
      <dgm:spPr/>
      <dgm:t>
        <a:bodyPr/>
        <a:lstStyle/>
        <a:p>
          <a:r>
            <a:rPr lang="en-AU"/>
            <a:t>As well Environmental Impact Assessment tools </a:t>
          </a:r>
          <a:endParaRPr lang="en-US"/>
        </a:p>
      </dgm:t>
    </dgm:pt>
    <dgm:pt modelId="{6E288989-EB1A-4F36-BBF3-CF2F2D7756C3}" type="parTrans" cxnId="{5879F3B0-4C6E-4929-9120-EE3A62186744}">
      <dgm:prSet/>
      <dgm:spPr/>
      <dgm:t>
        <a:bodyPr/>
        <a:lstStyle/>
        <a:p>
          <a:endParaRPr lang="en-US"/>
        </a:p>
      </dgm:t>
    </dgm:pt>
    <dgm:pt modelId="{484F3BB4-F5B3-4006-81FC-BB046B97B896}" type="sibTrans" cxnId="{5879F3B0-4C6E-4929-9120-EE3A62186744}">
      <dgm:prSet/>
      <dgm:spPr/>
      <dgm:t>
        <a:bodyPr/>
        <a:lstStyle/>
        <a:p>
          <a:endParaRPr lang="en-US"/>
        </a:p>
      </dgm:t>
    </dgm:pt>
    <dgm:pt modelId="{89C6A697-6F59-474F-82DD-D0945AC4C5FF}" type="pres">
      <dgm:prSet presAssocID="{D144563E-54B2-47EE-903D-EF40697AF7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F9BF6F7-8BC6-4459-9AE8-5CED70ABDBC5}" type="pres">
      <dgm:prSet presAssocID="{214955F8-A8E0-4257-A021-9BC4B2740FC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0BFA7B-9B9B-4A31-A3E4-524B20CF28E9}" type="pres">
      <dgm:prSet presAssocID="{D44F1A61-5F35-4548-B862-CB37321D9258}" presName="spacer" presStyleCnt="0"/>
      <dgm:spPr/>
    </dgm:pt>
    <dgm:pt modelId="{E73EEDB4-2A20-4822-A351-8C9BC3837CB4}" type="pres">
      <dgm:prSet presAssocID="{877F50B3-D9EC-4EB4-A93E-D670CEBB0A3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2999E-1F6D-4F37-9054-704C5D82432B}" type="pres">
      <dgm:prSet presAssocID="{7281FC7C-084E-44CD-9F3F-0848A294FCD3}" presName="spacer" presStyleCnt="0"/>
      <dgm:spPr/>
    </dgm:pt>
    <dgm:pt modelId="{D99128FB-6303-4541-A720-A5C2358572DF}" type="pres">
      <dgm:prSet presAssocID="{7DB43DDC-3621-4EA3-9C2D-9F36C5983B4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DCC517-0860-41EB-92D7-11A1CAA2474D}" type="pres">
      <dgm:prSet presAssocID="{ED08ADBF-4CF4-4756-ADCC-52DCB26AF053}" presName="spacer" presStyleCnt="0"/>
      <dgm:spPr/>
    </dgm:pt>
    <dgm:pt modelId="{96CE3B61-AD87-4761-872F-3AB6638B7962}" type="pres">
      <dgm:prSet presAssocID="{4A8D27A5-5E74-4173-8E3B-1AE9B614E9B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BB75AB-1175-4212-B6A4-7B2A4A2EFC97}" type="pres">
      <dgm:prSet presAssocID="{72D41888-1329-4E56-A676-A43AD6CE3969}" presName="spacer" presStyleCnt="0"/>
      <dgm:spPr/>
    </dgm:pt>
    <dgm:pt modelId="{2758B283-AA0B-4BF7-948F-844B704CC7DA}" type="pres">
      <dgm:prSet presAssocID="{DEF07C64-8590-48F5-8512-9C451588080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D0149A-C72F-4C1F-A722-D797E2413479}" type="pres">
      <dgm:prSet presAssocID="{20D3F1EC-BA34-48E1-B4C4-BCCA5A45DF30}" presName="spacer" presStyleCnt="0"/>
      <dgm:spPr/>
    </dgm:pt>
    <dgm:pt modelId="{B3D35BC5-FE51-4701-A193-E83A4CF01916}" type="pres">
      <dgm:prSet presAssocID="{589F4BC1-8FF8-4FC9-8159-F6112D2E419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09BA5E-47BC-4BA5-B90A-6348DF9184D3}" srcId="{D144563E-54B2-47EE-903D-EF40697AF74B}" destId="{DEF07C64-8590-48F5-8512-9C4515880809}" srcOrd="4" destOrd="0" parTransId="{95A40F8E-9403-46A7-91E1-85396CA53251}" sibTransId="{20D3F1EC-BA34-48E1-B4C4-BCCA5A45DF30}"/>
    <dgm:cxn modelId="{8F19A353-3CBD-4763-AEC1-FEE76011CCAC}" type="presOf" srcId="{4A8D27A5-5E74-4173-8E3B-1AE9B614E9B8}" destId="{96CE3B61-AD87-4761-872F-3AB6638B7962}" srcOrd="0" destOrd="0" presId="urn:microsoft.com/office/officeart/2005/8/layout/vList2"/>
    <dgm:cxn modelId="{4CA505E3-4D91-46AE-8101-8033C4830D41}" type="presOf" srcId="{7DB43DDC-3621-4EA3-9C2D-9F36C5983B4E}" destId="{D99128FB-6303-4541-A720-A5C2358572DF}" srcOrd="0" destOrd="0" presId="urn:microsoft.com/office/officeart/2005/8/layout/vList2"/>
    <dgm:cxn modelId="{1EF87B1B-2456-4749-A671-40EBF9EEC128}" type="presOf" srcId="{589F4BC1-8FF8-4FC9-8159-F6112D2E4198}" destId="{B3D35BC5-FE51-4701-A193-E83A4CF01916}" srcOrd="0" destOrd="0" presId="urn:microsoft.com/office/officeart/2005/8/layout/vList2"/>
    <dgm:cxn modelId="{7542AB00-B33A-4CB0-8CC1-FDAACFE90912}" type="presOf" srcId="{214955F8-A8E0-4257-A021-9BC4B2740FC9}" destId="{EF9BF6F7-8BC6-4459-9AE8-5CED70ABDBC5}" srcOrd="0" destOrd="0" presId="urn:microsoft.com/office/officeart/2005/8/layout/vList2"/>
    <dgm:cxn modelId="{6D98E765-195C-49F8-B1EC-8B94F65A0653}" srcId="{D144563E-54B2-47EE-903D-EF40697AF74B}" destId="{7DB43DDC-3621-4EA3-9C2D-9F36C5983B4E}" srcOrd="2" destOrd="0" parTransId="{CAC3A8DD-B4DC-40F8-B85B-F063A9823151}" sibTransId="{ED08ADBF-4CF4-4756-ADCC-52DCB26AF053}"/>
    <dgm:cxn modelId="{4BEB3329-1D7D-450F-9E93-8F91650B41A1}" srcId="{D144563E-54B2-47EE-903D-EF40697AF74B}" destId="{877F50B3-D9EC-4EB4-A93E-D670CEBB0A3D}" srcOrd="1" destOrd="0" parTransId="{95E2C234-D865-4E4D-B04A-BCEBC31C4814}" sibTransId="{7281FC7C-084E-44CD-9F3F-0848A294FCD3}"/>
    <dgm:cxn modelId="{371E6FE0-53C7-4059-A2BC-AF54CF559933}" type="presOf" srcId="{877F50B3-D9EC-4EB4-A93E-D670CEBB0A3D}" destId="{E73EEDB4-2A20-4822-A351-8C9BC3837CB4}" srcOrd="0" destOrd="0" presId="urn:microsoft.com/office/officeart/2005/8/layout/vList2"/>
    <dgm:cxn modelId="{5879F3B0-4C6E-4929-9120-EE3A62186744}" srcId="{D144563E-54B2-47EE-903D-EF40697AF74B}" destId="{589F4BC1-8FF8-4FC9-8159-F6112D2E4198}" srcOrd="5" destOrd="0" parTransId="{6E288989-EB1A-4F36-BBF3-CF2F2D7756C3}" sibTransId="{484F3BB4-F5B3-4006-81FC-BB046B97B896}"/>
    <dgm:cxn modelId="{6DCB70BC-B95A-4BD1-B179-0BF9895FFB9D}" srcId="{D144563E-54B2-47EE-903D-EF40697AF74B}" destId="{214955F8-A8E0-4257-A021-9BC4B2740FC9}" srcOrd="0" destOrd="0" parTransId="{D5E023A1-C82C-455D-B592-9691692EEE7E}" sibTransId="{D44F1A61-5F35-4548-B862-CB37321D9258}"/>
    <dgm:cxn modelId="{F727BFB1-E339-4556-B83C-2B1D93E61939}" srcId="{D144563E-54B2-47EE-903D-EF40697AF74B}" destId="{4A8D27A5-5E74-4173-8E3B-1AE9B614E9B8}" srcOrd="3" destOrd="0" parTransId="{E00D89E5-F373-4484-BCD7-EF5DA39CE923}" sibTransId="{72D41888-1329-4E56-A676-A43AD6CE3969}"/>
    <dgm:cxn modelId="{A2BBFD93-339E-4ED6-82AD-B1F114786385}" type="presOf" srcId="{D144563E-54B2-47EE-903D-EF40697AF74B}" destId="{89C6A697-6F59-474F-82DD-D0945AC4C5FF}" srcOrd="0" destOrd="0" presId="urn:microsoft.com/office/officeart/2005/8/layout/vList2"/>
    <dgm:cxn modelId="{17E3F0B7-2CBB-4871-BED8-F7D31852019E}" type="presOf" srcId="{DEF07C64-8590-48F5-8512-9C4515880809}" destId="{2758B283-AA0B-4BF7-948F-844B704CC7DA}" srcOrd="0" destOrd="0" presId="urn:microsoft.com/office/officeart/2005/8/layout/vList2"/>
    <dgm:cxn modelId="{84078627-C443-4CE6-AD7A-966306EC7DB9}" type="presParOf" srcId="{89C6A697-6F59-474F-82DD-D0945AC4C5FF}" destId="{EF9BF6F7-8BC6-4459-9AE8-5CED70ABDBC5}" srcOrd="0" destOrd="0" presId="urn:microsoft.com/office/officeart/2005/8/layout/vList2"/>
    <dgm:cxn modelId="{E0C77532-365D-4746-B67B-5B2EFF7E74A8}" type="presParOf" srcId="{89C6A697-6F59-474F-82DD-D0945AC4C5FF}" destId="{1E0BFA7B-9B9B-4A31-A3E4-524B20CF28E9}" srcOrd="1" destOrd="0" presId="urn:microsoft.com/office/officeart/2005/8/layout/vList2"/>
    <dgm:cxn modelId="{11D30137-47CE-4F6A-A461-CAA96F7CFF84}" type="presParOf" srcId="{89C6A697-6F59-474F-82DD-D0945AC4C5FF}" destId="{E73EEDB4-2A20-4822-A351-8C9BC3837CB4}" srcOrd="2" destOrd="0" presId="urn:microsoft.com/office/officeart/2005/8/layout/vList2"/>
    <dgm:cxn modelId="{CEBCFDC3-4B6F-4DB5-802B-21A1188E2AB5}" type="presParOf" srcId="{89C6A697-6F59-474F-82DD-D0945AC4C5FF}" destId="{B752999E-1F6D-4F37-9054-704C5D82432B}" srcOrd="3" destOrd="0" presId="urn:microsoft.com/office/officeart/2005/8/layout/vList2"/>
    <dgm:cxn modelId="{C288D3D3-6BED-4417-936D-7CA73FA89598}" type="presParOf" srcId="{89C6A697-6F59-474F-82DD-D0945AC4C5FF}" destId="{D99128FB-6303-4541-A720-A5C2358572DF}" srcOrd="4" destOrd="0" presId="urn:microsoft.com/office/officeart/2005/8/layout/vList2"/>
    <dgm:cxn modelId="{70A37FEE-81AF-4D0D-94A8-7601088ED61D}" type="presParOf" srcId="{89C6A697-6F59-474F-82DD-D0945AC4C5FF}" destId="{54DCC517-0860-41EB-92D7-11A1CAA2474D}" srcOrd="5" destOrd="0" presId="urn:microsoft.com/office/officeart/2005/8/layout/vList2"/>
    <dgm:cxn modelId="{D6DB6534-D39F-4E33-95F1-7B4B2E1A58E6}" type="presParOf" srcId="{89C6A697-6F59-474F-82DD-D0945AC4C5FF}" destId="{96CE3B61-AD87-4761-872F-3AB6638B7962}" srcOrd="6" destOrd="0" presId="urn:microsoft.com/office/officeart/2005/8/layout/vList2"/>
    <dgm:cxn modelId="{0FC93B04-996D-4E0F-8044-2EBABF7C7892}" type="presParOf" srcId="{89C6A697-6F59-474F-82DD-D0945AC4C5FF}" destId="{FBBB75AB-1175-4212-B6A4-7B2A4A2EFC97}" srcOrd="7" destOrd="0" presId="urn:microsoft.com/office/officeart/2005/8/layout/vList2"/>
    <dgm:cxn modelId="{69BA2014-35AB-4FF1-A5D4-F0F40BBC53FD}" type="presParOf" srcId="{89C6A697-6F59-474F-82DD-D0945AC4C5FF}" destId="{2758B283-AA0B-4BF7-948F-844B704CC7DA}" srcOrd="8" destOrd="0" presId="urn:microsoft.com/office/officeart/2005/8/layout/vList2"/>
    <dgm:cxn modelId="{1150DFBF-04E9-488B-AD48-028BC1DF48E7}" type="presParOf" srcId="{89C6A697-6F59-474F-82DD-D0945AC4C5FF}" destId="{B1D0149A-C72F-4C1F-A722-D797E2413479}" srcOrd="9" destOrd="0" presId="urn:microsoft.com/office/officeart/2005/8/layout/vList2"/>
    <dgm:cxn modelId="{F373A064-6690-4332-ACFF-CE84D71A9622}" type="presParOf" srcId="{89C6A697-6F59-474F-82DD-D0945AC4C5FF}" destId="{B3D35BC5-FE51-4701-A193-E83A4CF0191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DE59B-841E-426F-AF1A-89548800A0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813623F-3386-48C6-B60A-257E344DE76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Moves away from linear thinking. </a:t>
          </a:r>
          <a:endParaRPr lang="en-US"/>
        </a:p>
      </dgm:t>
    </dgm:pt>
    <dgm:pt modelId="{2C7391DF-8299-487B-A781-A15AAD0AD528}" type="parTrans" cxnId="{52473352-D485-4B0E-8105-BAA97205E06F}">
      <dgm:prSet/>
      <dgm:spPr/>
      <dgm:t>
        <a:bodyPr/>
        <a:lstStyle/>
        <a:p>
          <a:endParaRPr lang="en-US"/>
        </a:p>
      </dgm:t>
    </dgm:pt>
    <dgm:pt modelId="{0209B2BE-7ACC-4EE4-888B-257D2733BAE5}" type="sibTrans" cxnId="{52473352-D485-4B0E-8105-BAA97205E06F}">
      <dgm:prSet/>
      <dgm:spPr/>
      <dgm:t>
        <a:bodyPr/>
        <a:lstStyle/>
        <a:p>
          <a:endParaRPr lang="en-US"/>
        </a:p>
      </dgm:t>
    </dgm:pt>
    <dgm:pt modelId="{A5FFEC0E-DB93-4615-B3EC-C49E8ACBDA7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Recognises a complex system, and that change is INEVITABLE </a:t>
          </a:r>
          <a:endParaRPr lang="en-US"/>
        </a:p>
      </dgm:t>
    </dgm:pt>
    <dgm:pt modelId="{2C08A5E4-AF93-45B6-8109-A648BCE74F41}" type="parTrans" cxnId="{47561D3E-9244-4837-9AF2-266BE343A2B8}">
      <dgm:prSet/>
      <dgm:spPr/>
      <dgm:t>
        <a:bodyPr/>
        <a:lstStyle/>
        <a:p>
          <a:endParaRPr lang="en-US"/>
        </a:p>
      </dgm:t>
    </dgm:pt>
    <dgm:pt modelId="{8B3B7379-0124-45D8-BBBA-AE2B0D1A4F3A}" type="sibTrans" cxnId="{47561D3E-9244-4837-9AF2-266BE343A2B8}">
      <dgm:prSet/>
      <dgm:spPr/>
      <dgm:t>
        <a:bodyPr/>
        <a:lstStyle/>
        <a:p>
          <a:endParaRPr lang="en-US"/>
        </a:p>
      </dgm:t>
    </dgm:pt>
    <dgm:pt modelId="{1F281DD0-4185-4A81-A1A0-664AF6EBED6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so instead…            9 step systematic process </a:t>
          </a:r>
          <a:endParaRPr lang="en-US" dirty="0"/>
        </a:p>
      </dgm:t>
    </dgm:pt>
    <dgm:pt modelId="{35A6BE81-CE0E-41BE-B114-EF016D628C6A}" type="parTrans" cxnId="{A9736C51-5358-4261-95CD-BF64F019989A}">
      <dgm:prSet/>
      <dgm:spPr/>
      <dgm:t>
        <a:bodyPr/>
        <a:lstStyle/>
        <a:p>
          <a:endParaRPr lang="en-US"/>
        </a:p>
      </dgm:t>
    </dgm:pt>
    <dgm:pt modelId="{A9675C15-FD30-482C-AC41-3C72359411C6}" type="sibTrans" cxnId="{A9736C51-5358-4261-95CD-BF64F019989A}">
      <dgm:prSet/>
      <dgm:spPr/>
      <dgm:t>
        <a:bodyPr/>
        <a:lstStyle/>
        <a:p>
          <a:endParaRPr lang="en-US"/>
        </a:p>
      </dgm:t>
    </dgm:pt>
    <dgm:pt modelId="{DD4FF36C-896E-41E3-8432-D5896BD5D3B4}" type="pres">
      <dgm:prSet presAssocID="{FC3DE59B-841E-426F-AF1A-89548800A0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C56DF-A70F-4008-A53C-CAEAC2E1660E}" type="pres">
      <dgm:prSet presAssocID="{E813623F-3386-48C6-B60A-257E344DE766}" presName="compNode" presStyleCnt="0"/>
      <dgm:spPr/>
    </dgm:pt>
    <dgm:pt modelId="{E34FD3A7-94AF-4F7B-8C0D-297D4BB6983C}" type="pres">
      <dgm:prSet presAssocID="{E813623F-3386-48C6-B60A-257E344DE766}" presName="bgRect" presStyleLbl="bgShp" presStyleIdx="0" presStyleCnt="3"/>
      <dgm:spPr/>
    </dgm:pt>
    <dgm:pt modelId="{195C5EBE-AF37-4611-B62B-3C152DE364AA}" type="pres">
      <dgm:prSet presAssocID="{E813623F-3386-48C6-B60A-257E344DE766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1199E2D-070A-4FEA-9548-2A40B862EFFD}" type="pres">
      <dgm:prSet presAssocID="{E813623F-3386-48C6-B60A-257E344DE766}" presName="spaceRect" presStyleCnt="0"/>
      <dgm:spPr/>
    </dgm:pt>
    <dgm:pt modelId="{128904BB-8A6F-4AF2-A6B5-7B15874B9720}" type="pres">
      <dgm:prSet presAssocID="{E813623F-3386-48C6-B60A-257E344DE766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4CA9F02-45B2-439B-AF70-853685217EA8}" type="pres">
      <dgm:prSet presAssocID="{0209B2BE-7ACC-4EE4-888B-257D2733BAE5}" presName="sibTrans" presStyleCnt="0"/>
      <dgm:spPr/>
    </dgm:pt>
    <dgm:pt modelId="{B1A3F46C-767C-4C0A-8730-0FADD218C4F0}" type="pres">
      <dgm:prSet presAssocID="{A5FFEC0E-DB93-4615-B3EC-C49E8ACBDA7F}" presName="compNode" presStyleCnt="0"/>
      <dgm:spPr/>
    </dgm:pt>
    <dgm:pt modelId="{B9362807-C21B-4FF0-8F05-2F9EE1F435B2}" type="pres">
      <dgm:prSet presAssocID="{A5FFEC0E-DB93-4615-B3EC-C49E8ACBDA7F}" presName="bgRect" presStyleLbl="bgShp" presStyleIdx="1" presStyleCnt="3"/>
      <dgm:spPr/>
    </dgm:pt>
    <dgm:pt modelId="{9FE3191C-F096-40E4-863F-BC7A3BC00653}" type="pres">
      <dgm:prSet presAssocID="{A5FFEC0E-DB93-4615-B3EC-C49E8ACBDA7F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aze"/>
        </a:ext>
      </dgm:extLst>
    </dgm:pt>
    <dgm:pt modelId="{A311A9E1-9842-4E87-9C87-55BED82084C4}" type="pres">
      <dgm:prSet presAssocID="{A5FFEC0E-DB93-4615-B3EC-C49E8ACBDA7F}" presName="spaceRect" presStyleCnt="0"/>
      <dgm:spPr/>
    </dgm:pt>
    <dgm:pt modelId="{8651DC2D-CDBE-4133-BD85-E3348E2AF903}" type="pres">
      <dgm:prSet presAssocID="{A5FFEC0E-DB93-4615-B3EC-C49E8ACBDA7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25BF8D2E-0EDB-435A-9E56-7DC62498905C}" type="pres">
      <dgm:prSet presAssocID="{8B3B7379-0124-45D8-BBBA-AE2B0D1A4F3A}" presName="sibTrans" presStyleCnt="0"/>
      <dgm:spPr/>
    </dgm:pt>
    <dgm:pt modelId="{094C37F3-7531-4418-B282-882701E818C2}" type="pres">
      <dgm:prSet presAssocID="{1F281DD0-4185-4A81-A1A0-664AF6EBED64}" presName="compNode" presStyleCnt="0"/>
      <dgm:spPr/>
    </dgm:pt>
    <dgm:pt modelId="{A682CC9A-2CE3-4EC9-A51B-C5316CCB9E82}" type="pres">
      <dgm:prSet presAssocID="{1F281DD0-4185-4A81-A1A0-664AF6EBED64}" presName="bgRect" presStyleLbl="bgShp" presStyleIdx="2" presStyleCnt="3"/>
      <dgm:spPr/>
    </dgm:pt>
    <dgm:pt modelId="{662200D3-0B87-47AF-8550-E7DDAA8E7A93}" type="pres">
      <dgm:prSet presAssocID="{1F281DD0-4185-4A81-A1A0-664AF6EBED64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7D168A0-0C07-4892-93E9-235DCAE054CE}" type="pres">
      <dgm:prSet presAssocID="{1F281DD0-4185-4A81-A1A0-664AF6EBED64}" presName="spaceRect" presStyleCnt="0"/>
      <dgm:spPr/>
    </dgm:pt>
    <dgm:pt modelId="{54D4FB5D-257B-4AB4-B7C7-81F6978982BC}" type="pres">
      <dgm:prSet presAssocID="{1F281DD0-4185-4A81-A1A0-664AF6EBED64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47561D3E-9244-4837-9AF2-266BE343A2B8}" srcId="{FC3DE59B-841E-426F-AF1A-89548800A0DD}" destId="{A5FFEC0E-DB93-4615-B3EC-C49E8ACBDA7F}" srcOrd="1" destOrd="0" parTransId="{2C08A5E4-AF93-45B6-8109-A648BCE74F41}" sibTransId="{8B3B7379-0124-45D8-BBBA-AE2B0D1A4F3A}"/>
    <dgm:cxn modelId="{66523739-D420-4288-AB69-01F7B8331CB4}" type="presOf" srcId="{E813623F-3386-48C6-B60A-257E344DE766}" destId="{128904BB-8A6F-4AF2-A6B5-7B15874B9720}" srcOrd="0" destOrd="0" presId="urn:microsoft.com/office/officeart/2018/2/layout/IconVerticalSolidList"/>
    <dgm:cxn modelId="{9752EF54-E2F5-4A2B-B25C-CD66910E257A}" type="presOf" srcId="{FC3DE59B-841E-426F-AF1A-89548800A0DD}" destId="{DD4FF36C-896E-41E3-8432-D5896BD5D3B4}" srcOrd="0" destOrd="0" presId="urn:microsoft.com/office/officeart/2018/2/layout/IconVerticalSolidList"/>
    <dgm:cxn modelId="{BC6F8CF8-D57B-40CE-AEC0-688E64BEF9A0}" type="presOf" srcId="{A5FFEC0E-DB93-4615-B3EC-C49E8ACBDA7F}" destId="{8651DC2D-CDBE-4133-BD85-E3348E2AF903}" srcOrd="0" destOrd="0" presId="urn:microsoft.com/office/officeart/2018/2/layout/IconVerticalSolidList"/>
    <dgm:cxn modelId="{52473352-D485-4B0E-8105-BAA97205E06F}" srcId="{FC3DE59B-841E-426F-AF1A-89548800A0DD}" destId="{E813623F-3386-48C6-B60A-257E344DE766}" srcOrd="0" destOrd="0" parTransId="{2C7391DF-8299-487B-A781-A15AAD0AD528}" sibTransId="{0209B2BE-7ACC-4EE4-888B-257D2733BAE5}"/>
    <dgm:cxn modelId="{A9736C51-5358-4261-95CD-BF64F019989A}" srcId="{FC3DE59B-841E-426F-AF1A-89548800A0DD}" destId="{1F281DD0-4185-4A81-A1A0-664AF6EBED64}" srcOrd="2" destOrd="0" parTransId="{35A6BE81-CE0E-41BE-B114-EF016D628C6A}" sibTransId="{A9675C15-FD30-482C-AC41-3C72359411C6}"/>
    <dgm:cxn modelId="{97595279-66FA-41A2-BF1F-C2131B7A03A9}" type="presOf" srcId="{1F281DD0-4185-4A81-A1A0-664AF6EBED64}" destId="{54D4FB5D-257B-4AB4-B7C7-81F6978982BC}" srcOrd="0" destOrd="0" presId="urn:microsoft.com/office/officeart/2018/2/layout/IconVerticalSolidList"/>
    <dgm:cxn modelId="{D418D34C-C067-4AE2-9CE6-BDBCAC8B087A}" type="presParOf" srcId="{DD4FF36C-896E-41E3-8432-D5896BD5D3B4}" destId="{E39C56DF-A70F-4008-A53C-CAEAC2E1660E}" srcOrd="0" destOrd="0" presId="urn:microsoft.com/office/officeart/2018/2/layout/IconVerticalSolidList"/>
    <dgm:cxn modelId="{01BFBA61-C2FC-412B-B46C-9C67452BA70A}" type="presParOf" srcId="{E39C56DF-A70F-4008-A53C-CAEAC2E1660E}" destId="{E34FD3A7-94AF-4F7B-8C0D-297D4BB6983C}" srcOrd="0" destOrd="0" presId="urn:microsoft.com/office/officeart/2018/2/layout/IconVerticalSolidList"/>
    <dgm:cxn modelId="{F7BC7736-AD98-4BEC-B7D1-E0786D21A0DC}" type="presParOf" srcId="{E39C56DF-A70F-4008-A53C-CAEAC2E1660E}" destId="{195C5EBE-AF37-4611-B62B-3C152DE364AA}" srcOrd="1" destOrd="0" presId="urn:microsoft.com/office/officeart/2018/2/layout/IconVerticalSolidList"/>
    <dgm:cxn modelId="{66DD4822-F4E5-45B8-AE56-875DFDC6D2CD}" type="presParOf" srcId="{E39C56DF-A70F-4008-A53C-CAEAC2E1660E}" destId="{71199E2D-070A-4FEA-9548-2A40B862EFFD}" srcOrd="2" destOrd="0" presId="urn:microsoft.com/office/officeart/2018/2/layout/IconVerticalSolidList"/>
    <dgm:cxn modelId="{7DE291AE-B1C8-4DDD-8C6C-ED24CA81E108}" type="presParOf" srcId="{E39C56DF-A70F-4008-A53C-CAEAC2E1660E}" destId="{128904BB-8A6F-4AF2-A6B5-7B15874B9720}" srcOrd="3" destOrd="0" presId="urn:microsoft.com/office/officeart/2018/2/layout/IconVerticalSolidList"/>
    <dgm:cxn modelId="{AE74A68B-B58C-442C-94B7-90EED7DE7848}" type="presParOf" srcId="{DD4FF36C-896E-41E3-8432-D5896BD5D3B4}" destId="{B4CA9F02-45B2-439B-AF70-853685217EA8}" srcOrd="1" destOrd="0" presId="urn:microsoft.com/office/officeart/2018/2/layout/IconVerticalSolidList"/>
    <dgm:cxn modelId="{1D90D27D-FDC9-46B2-A9FE-1D8DD6912FBC}" type="presParOf" srcId="{DD4FF36C-896E-41E3-8432-D5896BD5D3B4}" destId="{B1A3F46C-767C-4C0A-8730-0FADD218C4F0}" srcOrd="2" destOrd="0" presId="urn:microsoft.com/office/officeart/2018/2/layout/IconVerticalSolidList"/>
    <dgm:cxn modelId="{88F4CCCB-F197-484D-92E3-3EF559EDDF39}" type="presParOf" srcId="{B1A3F46C-767C-4C0A-8730-0FADD218C4F0}" destId="{B9362807-C21B-4FF0-8F05-2F9EE1F435B2}" srcOrd="0" destOrd="0" presId="urn:microsoft.com/office/officeart/2018/2/layout/IconVerticalSolidList"/>
    <dgm:cxn modelId="{3191B71B-CB36-4696-B4CA-FDE3F29DFD70}" type="presParOf" srcId="{B1A3F46C-767C-4C0A-8730-0FADD218C4F0}" destId="{9FE3191C-F096-40E4-863F-BC7A3BC00653}" srcOrd="1" destOrd="0" presId="urn:microsoft.com/office/officeart/2018/2/layout/IconVerticalSolidList"/>
    <dgm:cxn modelId="{4D8228FB-6122-4BFF-A91D-D42699AA53DF}" type="presParOf" srcId="{B1A3F46C-767C-4C0A-8730-0FADD218C4F0}" destId="{A311A9E1-9842-4E87-9C87-55BED82084C4}" srcOrd="2" destOrd="0" presId="urn:microsoft.com/office/officeart/2018/2/layout/IconVerticalSolidList"/>
    <dgm:cxn modelId="{F95F5FA8-539E-414A-90ED-888634C5C326}" type="presParOf" srcId="{B1A3F46C-767C-4C0A-8730-0FADD218C4F0}" destId="{8651DC2D-CDBE-4133-BD85-E3348E2AF903}" srcOrd="3" destOrd="0" presId="urn:microsoft.com/office/officeart/2018/2/layout/IconVerticalSolidList"/>
    <dgm:cxn modelId="{A15716F2-E24B-4A0B-8C23-668395C23104}" type="presParOf" srcId="{DD4FF36C-896E-41E3-8432-D5896BD5D3B4}" destId="{25BF8D2E-0EDB-435A-9E56-7DC62498905C}" srcOrd="3" destOrd="0" presId="urn:microsoft.com/office/officeart/2018/2/layout/IconVerticalSolidList"/>
    <dgm:cxn modelId="{85EE94BB-77C7-43F1-8A8A-B5C48175D7FD}" type="presParOf" srcId="{DD4FF36C-896E-41E3-8432-D5896BD5D3B4}" destId="{094C37F3-7531-4418-B282-882701E818C2}" srcOrd="4" destOrd="0" presId="urn:microsoft.com/office/officeart/2018/2/layout/IconVerticalSolidList"/>
    <dgm:cxn modelId="{9DB3D869-0792-42FA-9A83-B1DB8483D707}" type="presParOf" srcId="{094C37F3-7531-4418-B282-882701E818C2}" destId="{A682CC9A-2CE3-4EC9-A51B-C5316CCB9E82}" srcOrd="0" destOrd="0" presId="urn:microsoft.com/office/officeart/2018/2/layout/IconVerticalSolidList"/>
    <dgm:cxn modelId="{BE9C9651-088E-472E-9933-CD464E4E0604}" type="presParOf" srcId="{094C37F3-7531-4418-B282-882701E818C2}" destId="{662200D3-0B87-47AF-8550-E7DDAA8E7A93}" srcOrd="1" destOrd="0" presId="urn:microsoft.com/office/officeart/2018/2/layout/IconVerticalSolidList"/>
    <dgm:cxn modelId="{CC956D3C-A34E-4F90-B544-A75B72F442EF}" type="presParOf" srcId="{094C37F3-7531-4418-B282-882701E818C2}" destId="{37D168A0-0C07-4892-93E9-235DCAE054CE}" srcOrd="2" destOrd="0" presId="urn:microsoft.com/office/officeart/2018/2/layout/IconVerticalSolidList"/>
    <dgm:cxn modelId="{99CE9465-6F13-47B4-BD07-3BA955E0C732}" type="presParOf" srcId="{094C37F3-7531-4418-B282-882701E818C2}" destId="{54D4FB5D-257B-4AB4-B7C7-81F6978982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A6095-4A88-4180-BD3B-D7A14455C2A6}">
      <dsp:nvSpPr>
        <dsp:cNvPr id="0" name=""/>
        <dsp:cNvSpPr/>
      </dsp:nvSpPr>
      <dsp:spPr>
        <a:xfrm>
          <a:off x="0" y="637537"/>
          <a:ext cx="4567238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400" i="1" kern="1200" dirty="0"/>
            <a:t>A way to identify what is important to stakeholders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400" i="1" kern="1200" dirty="0"/>
            <a:t>- </a:t>
          </a:r>
          <a:r>
            <a:rPr lang="en-AU" sz="1200" i="1" kern="1200" cap="none" dirty="0"/>
            <a:t>remember governance &amp; partnerships  </a:t>
          </a:r>
          <a:endParaRPr lang="en-US" sz="1400" kern="1200" dirty="0"/>
        </a:p>
      </dsp:txBody>
      <dsp:txXfrm>
        <a:off x="40266" y="677803"/>
        <a:ext cx="4486706" cy="744318"/>
      </dsp:txXfrm>
    </dsp:sp>
    <dsp:sp modelId="{B2292633-A7EC-4489-8A53-6BA1398A6468}">
      <dsp:nvSpPr>
        <dsp:cNvPr id="0" name=""/>
        <dsp:cNvSpPr/>
      </dsp:nvSpPr>
      <dsp:spPr>
        <a:xfrm>
          <a:off x="0" y="1505587"/>
          <a:ext cx="4567238" cy="8248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500" i="1" kern="1200"/>
            <a:t>Establish markers of what should be preserved and protected to ensure sustainability – what we CARE ABOUT </a:t>
          </a:r>
          <a:endParaRPr lang="en-US" sz="1500" kern="1200"/>
        </a:p>
      </dsp:txBody>
      <dsp:txXfrm>
        <a:off x="40266" y="1545853"/>
        <a:ext cx="4486706" cy="744318"/>
      </dsp:txXfrm>
    </dsp:sp>
    <dsp:sp modelId="{7B6438DC-3678-4BC6-847A-61B0CD3B5610}">
      <dsp:nvSpPr>
        <dsp:cNvPr id="0" name=""/>
        <dsp:cNvSpPr/>
      </dsp:nvSpPr>
      <dsp:spPr>
        <a:xfrm>
          <a:off x="0" y="2373637"/>
          <a:ext cx="4567238" cy="824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500" i="1" kern="1200" dirty="0"/>
            <a:t>Setting upper and lower ranges for those markers,</a:t>
          </a:r>
          <a:endParaRPr lang="en-US" sz="1500" kern="1200" dirty="0"/>
        </a:p>
      </dsp:txBody>
      <dsp:txXfrm>
        <a:off x="40266" y="2413903"/>
        <a:ext cx="4486706" cy="744318"/>
      </dsp:txXfrm>
    </dsp:sp>
    <dsp:sp modelId="{109B776B-F6D5-4B01-9AE5-701C803922BA}">
      <dsp:nvSpPr>
        <dsp:cNvPr id="0" name=""/>
        <dsp:cNvSpPr/>
      </dsp:nvSpPr>
      <dsp:spPr>
        <a:xfrm>
          <a:off x="0" y="3241687"/>
          <a:ext cx="4567238" cy="824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500" i="1" kern="1200" dirty="0"/>
            <a:t>Measuring and communicating those markers </a:t>
          </a:r>
          <a:endParaRPr lang="en-US" sz="1500" kern="1200" dirty="0"/>
        </a:p>
      </dsp:txBody>
      <dsp:txXfrm>
        <a:off x="40266" y="3281953"/>
        <a:ext cx="4486706" cy="744318"/>
      </dsp:txXfrm>
    </dsp:sp>
    <dsp:sp modelId="{548EB1EB-DD1A-4629-B505-FB7CD299637C}">
      <dsp:nvSpPr>
        <dsp:cNvPr id="0" name=""/>
        <dsp:cNvSpPr/>
      </dsp:nvSpPr>
      <dsp:spPr>
        <a:xfrm>
          <a:off x="0" y="4109737"/>
          <a:ext cx="4567238" cy="8248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1500" i="1" kern="1200"/>
            <a:t>Identifying (predictive) relationships between those markers</a:t>
          </a:r>
          <a:endParaRPr lang="en-US" sz="1500" kern="1200"/>
        </a:p>
      </dsp:txBody>
      <dsp:txXfrm>
        <a:off x="40266" y="4150003"/>
        <a:ext cx="4486706" cy="744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86D34-25D1-4B20-944B-9D5004B11C1C}">
      <dsp:nvSpPr>
        <dsp:cNvPr id="0" name=""/>
        <dsp:cNvSpPr/>
      </dsp:nvSpPr>
      <dsp:spPr>
        <a:xfrm>
          <a:off x="304796" y="1039288"/>
          <a:ext cx="952171" cy="952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C78CD-543E-4B86-A041-D5E87C4860CA}">
      <dsp:nvSpPr>
        <dsp:cNvPr id="0" name=""/>
        <dsp:cNvSpPr/>
      </dsp:nvSpPr>
      <dsp:spPr>
        <a:xfrm>
          <a:off x="507718" y="1242210"/>
          <a:ext cx="546328" cy="5463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392D-6144-43EA-BE9A-6E120160CE91}">
      <dsp:nvSpPr>
        <dsp:cNvPr id="0" name=""/>
        <dsp:cNvSpPr/>
      </dsp:nvSpPr>
      <dsp:spPr>
        <a:xfrm>
          <a:off x="414" y="2288038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/>
            <a:t>Measure the levels of impact </a:t>
          </a:r>
        </a:p>
      </dsp:txBody>
      <dsp:txXfrm>
        <a:off x="414" y="2288038"/>
        <a:ext cx="1560937" cy="624375"/>
      </dsp:txXfrm>
    </dsp:sp>
    <dsp:sp modelId="{89139E99-D3C7-4AAD-BC77-7BDC5FD9FA9D}">
      <dsp:nvSpPr>
        <dsp:cNvPr id="0" name=""/>
        <dsp:cNvSpPr/>
      </dsp:nvSpPr>
      <dsp:spPr>
        <a:xfrm>
          <a:off x="2138898" y="1039288"/>
          <a:ext cx="952171" cy="9521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97B21-8A1C-467F-BC70-8A53E553BE32}">
      <dsp:nvSpPr>
        <dsp:cNvPr id="0" name=""/>
        <dsp:cNvSpPr/>
      </dsp:nvSpPr>
      <dsp:spPr>
        <a:xfrm>
          <a:off x="2341820" y="1242210"/>
          <a:ext cx="546328" cy="5463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AAD84-522C-4B9C-91E6-10F7498C30AD}">
      <dsp:nvSpPr>
        <dsp:cNvPr id="0" name=""/>
        <dsp:cNvSpPr/>
      </dsp:nvSpPr>
      <dsp:spPr>
        <a:xfrm>
          <a:off x="1834515" y="2288038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/>
            <a:t>Command and control tools </a:t>
          </a:r>
        </a:p>
      </dsp:txBody>
      <dsp:txXfrm>
        <a:off x="1834515" y="2288038"/>
        <a:ext cx="1560937" cy="624375"/>
      </dsp:txXfrm>
    </dsp:sp>
    <dsp:sp modelId="{8CCF7443-AC06-4FFD-9546-5E2C803C03DC}">
      <dsp:nvSpPr>
        <dsp:cNvPr id="0" name=""/>
        <dsp:cNvSpPr/>
      </dsp:nvSpPr>
      <dsp:spPr>
        <a:xfrm>
          <a:off x="3973000" y="1039288"/>
          <a:ext cx="952171" cy="9521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3BC55-D177-4B3E-968B-8320699B8EBA}">
      <dsp:nvSpPr>
        <dsp:cNvPr id="0" name=""/>
        <dsp:cNvSpPr/>
      </dsp:nvSpPr>
      <dsp:spPr>
        <a:xfrm>
          <a:off x="4175922" y="1242210"/>
          <a:ext cx="546328" cy="5463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84E6D-991E-4FBB-A8EB-149BF2576A71}">
      <dsp:nvSpPr>
        <dsp:cNvPr id="0" name=""/>
        <dsp:cNvSpPr/>
      </dsp:nvSpPr>
      <dsp:spPr>
        <a:xfrm>
          <a:off x="3668617" y="2288038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/>
            <a:t>Economic incentives</a:t>
          </a:r>
        </a:p>
      </dsp:txBody>
      <dsp:txXfrm>
        <a:off x="3668617" y="2288038"/>
        <a:ext cx="1560937" cy="624375"/>
      </dsp:txXfrm>
    </dsp:sp>
    <dsp:sp modelId="{22744176-3C80-406F-A8CC-912FE7A2B270}">
      <dsp:nvSpPr>
        <dsp:cNvPr id="0" name=""/>
        <dsp:cNvSpPr/>
      </dsp:nvSpPr>
      <dsp:spPr>
        <a:xfrm>
          <a:off x="1221847" y="3302648"/>
          <a:ext cx="952171" cy="9521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77E3D-FF4D-4877-8434-3E29FAAB4330}">
      <dsp:nvSpPr>
        <dsp:cNvPr id="0" name=""/>
        <dsp:cNvSpPr/>
      </dsp:nvSpPr>
      <dsp:spPr>
        <a:xfrm>
          <a:off x="1424769" y="3505570"/>
          <a:ext cx="546328" cy="54632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A504E-A24D-4558-997C-0FF955BD40BE}">
      <dsp:nvSpPr>
        <dsp:cNvPr id="0" name=""/>
        <dsp:cNvSpPr/>
      </dsp:nvSpPr>
      <dsp:spPr>
        <a:xfrm>
          <a:off x="917464" y="4551398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/>
            <a:t>Voluntary practices </a:t>
          </a:r>
        </a:p>
      </dsp:txBody>
      <dsp:txXfrm>
        <a:off x="917464" y="4551398"/>
        <a:ext cx="1560937" cy="624375"/>
      </dsp:txXfrm>
    </dsp:sp>
    <dsp:sp modelId="{03C34CE5-78A0-4EF4-8050-E1CA17C74939}">
      <dsp:nvSpPr>
        <dsp:cNvPr id="0" name=""/>
        <dsp:cNvSpPr/>
      </dsp:nvSpPr>
      <dsp:spPr>
        <a:xfrm>
          <a:off x="3055949" y="3302648"/>
          <a:ext cx="952171" cy="9521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D35B5-A737-48AA-92CF-90512DD3DFC6}">
      <dsp:nvSpPr>
        <dsp:cNvPr id="0" name=""/>
        <dsp:cNvSpPr/>
      </dsp:nvSpPr>
      <dsp:spPr>
        <a:xfrm>
          <a:off x="3258871" y="3505570"/>
          <a:ext cx="546328" cy="54632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D7AD0-CC0F-4C7D-A9BD-19EBB62CB17A}">
      <dsp:nvSpPr>
        <dsp:cNvPr id="0" name=""/>
        <dsp:cNvSpPr/>
      </dsp:nvSpPr>
      <dsp:spPr>
        <a:xfrm>
          <a:off x="2751566" y="4551398"/>
          <a:ext cx="1560937" cy="62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/>
            <a:t>Supporting mechanisms </a:t>
          </a:r>
        </a:p>
      </dsp:txBody>
      <dsp:txXfrm>
        <a:off x="2751566" y="4551398"/>
        <a:ext cx="1560937" cy="624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BF6F7-8BC6-4459-9AE8-5CED70ABDBC5}">
      <dsp:nvSpPr>
        <dsp:cNvPr id="0" name=""/>
        <dsp:cNvSpPr/>
      </dsp:nvSpPr>
      <dsp:spPr>
        <a:xfrm>
          <a:off x="0" y="79402"/>
          <a:ext cx="4701779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/>
            <a:t>Visitor Impact Management (VIM) </a:t>
          </a:r>
          <a:endParaRPr lang="en-US" sz="2200" kern="1200"/>
        </a:p>
      </dsp:txBody>
      <dsp:txXfrm>
        <a:off x="41465" y="120867"/>
        <a:ext cx="4618849" cy="766490"/>
      </dsp:txXfrm>
    </dsp:sp>
    <dsp:sp modelId="{E73EEDB4-2A20-4822-A351-8C9BC3837CB4}">
      <dsp:nvSpPr>
        <dsp:cNvPr id="0" name=""/>
        <dsp:cNvSpPr/>
      </dsp:nvSpPr>
      <dsp:spPr>
        <a:xfrm>
          <a:off x="0" y="992182"/>
          <a:ext cx="4701779" cy="849420"/>
        </a:xfrm>
        <a:prstGeom prst="roundRect">
          <a:avLst/>
        </a:prstGeom>
        <a:solidFill>
          <a:schemeClr val="accent2">
            <a:hueOff val="-154308"/>
            <a:satOff val="-3183"/>
            <a:lumOff val="-298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Visitor Experience and Resource Protection (VERP) </a:t>
          </a:r>
        </a:p>
      </dsp:txBody>
      <dsp:txXfrm>
        <a:off x="41465" y="1033647"/>
        <a:ext cx="4618849" cy="766490"/>
      </dsp:txXfrm>
    </dsp:sp>
    <dsp:sp modelId="{D99128FB-6303-4541-A720-A5C2358572DF}">
      <dsp:nvSpPr>
        <dsp:cNvPr id="0" name=""/>
        <dsp:cNvSpPr/>
      </dsp:nvSpPr>
      <dsp:spPr>
        <a:xfrm>
          <a:off x="0" y="1904962"/>
          <a:ext cx="4701779" cy="849420"/>
        </a:xfrm>
        <a:prstGeom prst="roundRect">
          <a:avLst/>
        </a:prstGeom>
        <a:solidFill>
          <a:schemeClr val="accent2">
            <a:hueOff val="-308616"/>
            <a:satOff val="-6366"/>
            <a:lumOff val="-596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Visitor Activity Management Process (VAMP) </a:t>
          </a:r>
        </a:p>
      </dsp:txBody>
      <dsp:txXfrm>
        <a:off x="41465" y="1946427"/>
        <a:ext cx="4618849" cy="766490"/>
      </dsp:txXfrm>
    </dsp:sp>
    <dsp:sp modelId="{96CE3B61-AD87-4761-872F-3AB6638B7962}">
      <dsp:nvSpPr>
        <dsp:cNvPr id="0" name=""/>
        <dsp:cNvSpPr/>
      </dsp:nvSpPr>
      <dsp:spPr>
        <a:xfrm>
          <a:off x="0" y="2817742"/>
          <a:ext cx="4701779" cy="849420"/>
        </a:xfrm>
        <a:prstGeom prst="roundRect">
          <a:avLst/>
        </a:prstGeom>
        <a:solidFill>
          <a:schemeClr val="accent2">
            <a:hueOff val="-462925"/>
            <a:satOff val="-9549"/>
            <a:lumOff val="-894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/>
            <a:t>Recreation Opportunity Spectrum (ROS) </a:t>
          </a:r>
          <a:endParaRPr lang="en-US" sz="2200" kern="1200"/>
        </a:p>
      </dsp:txBody>
      <dsp:txXfrm>
        <a:off x="41465" y="2859207"/>
        <a:ext cx="4618849" cy="766490"/>
      </dsp:txXfrm>
    </dsp:sp>
    <dsp:sp modelId="{2758B283-AA0B-4BF7-948F-844B704CC7DA}">
      <dsp:nvSpPr>
        <dsp:cNvPr id="0" name=""/>
        <dsp:cNvSpPr/>
      </dsp:nvSpPr>
      <dsp:spPr>
        <a:xfrm>
          <a:off x="0" y="3730522"/>
          <a:ext cx="4701779" cy="849420"/>
        </a:xfrm>
        <a:prstGeom prst="roundRect">
          <a:avLst/>
        </a:prstGeom>
        <a:solidFill>
          <a:schemeClr val="accent2">
            <a:hueOff val="-617233"/>
            <a:satOff val="-12732"/>
            <a:lumOff val="-1192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Tourism Optimisation Management Model (TOMM) </a:t>
          </a:r>
          <a:endParaRPr lang="en-US" sz="2200" kern="1200"/>
        </a:p>
      </dsp:txBody>
      <dsp:txXfrm>
        <a:off x="41465" y="3771987"/>
        <a:ext cx="4618849" cy="766490"/>
      </dsp:txXfrm>
    </dsp:sp>
    <dsp:sp modelId="{B3D35BC5-FE51-4701-A193-E83A4CF01916}">
      <dsp:nvSpPr>
        <dsp:cNvPr id="0" name=""/>
        <dsp:cNvSpPr/>
      </dsp:nvSpPr>
      <dsp:spPr>
        <a:xfrm>
          <a:off x="0" y="4643302"/>
          <a:ext cx="4701779" cy="849420"/>
        </a:xfrm>
        <a:prstGeom prst="roundRect">
          <a:avLst/>
        </a:prstGeom>
        <a:solidFill>
          <a:schemeClr val="accent2">
            <a:hueOff val="-771541"/>
            <a:satOff val="-15915"/>
            <a:lumOff val="-1490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/>
            <a:t>As well Environmental Impact Assessment tools </a:t>
          </a:r>
          <a:endParaRPr lang="en-US" sz="2200" kern="1200"/>
        </a:p>
      </dsp:txBody>
      <dsp:txXfrm>
        <a:off x="41465" y="4684767"/>
        <a:ext cx="4618849" cy="766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FD3A7-94AF-4F7B-8C0D-297D4BB6983C}">
      <dsp:nvSpPr>
        <dsp:cNvPr id="0" name=""/>
        <dsp:cNvSpPr/>
      </dsp:nvSpPr>
      <dsp:spPr>
        <a:xfrm>
          <a:off x="0" y="718"/>
          <a:ext cx="48852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C5EBE-AF37-4611-B62B-3C152DE364A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904BB-8A6F-4AF2-A6B5-7B15874B9720}">
      <dsp:nvSpPr>
        <dsp:cNvPr id="0" name=""/>
        <dsp:cNvSpPr/>
      </dsp:nvSpPr>
      <dsp:spPr>
        <a:xfrm>
          <a:off x="1941716" y="718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/>
            <a:t>Moves away from linear thinking. </a:t>
          </a:r>
          <a:endParaRPr lang="en-US" sz="2200" kern="1200"/>
        </a:p>
      </dsp:txBody>
      <dsp:txXfrm>
        <a:off x="1941716" y="718"/>
        <a:ext cx="2943486" cy="1681139"/>
      </dsp:txXfrm>
    </dsp:sp>
    <dsp:sp modelId="{B9362807-C21B-4FF0-8F05-2F9EE1F435B2}">
      <dsp:nvSpPr>
        <dsp:cNvPr id="0" name=""/>
        <dsp:cNvSpPr/>
      </dsp:nvSpPr>
      <dsp:spPr>
        <a:xfrm>
          <a:off x="0" y="2102143"/>
          <a:ext cx="48852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3191C-F096-40E4-863F-BC7A3BC00653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1DC2D-CDBE-4133-BD85-E3348E2AF903}">
      <dsp:nvSpPr>
        <dsp:cNvPr id="0" name=""/>
        <dsp:cNvSpPr/>
      </dsp:nvSpPr>
      <dsp:spPr>
        <a:xfrm>
          <a:off x="1941716" y="2102143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/>
            <a:t>Recognises a complex system, and that change is INEVITABLE </a:t>
          </a:r>
          <a:endParaRPr lang="en-US" sz="2200" kern="1200"/>
        </a:p>
      </dsp:txBody>
      <dsp:txXfrm>
        <a:off x="1941716" y="2102143"/>
        <a:ext cx="2943486" cy="1681139"/>
      </dsp:txXfrm>
    </dsp:sp>
    <dsp:sp modelId="{A682CC9A-2CE3-4EC9-A51B-C5316CCB9E82}">
      <dsp:nvSpPr>
        <dsp:cNvPr id="0" name=""/>
        <dsp:cNvSpPr/>
      </dsp:nvSpPr>
      <dsp:spPr>
        <a:xfrm>
          <a:off x="0" y="4203567"/>
          <a:ext cx="48852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200D3-0B87-47AF-8550-E7DDAA8E7A93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4FB5D-257B-4AB4-B7C7-81F6978982BC}">
      <dsp:nvSpPr>
        <dsp:cNvPr id="0" name=""/>
        <dsp:cNvSpPr/>
      </dsp:nvSpPr>
      <dsp:spPr>
        <a:xfrm>
          <a:off x="1941716" y="4203567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so instead…            9 step systematic process </a:t>
          </a:r>
          <a:endParaRPr lang="en-US" sz="2200" kern="1200" dirty="0"/>
        </a:p>
      </dsp:txBody>
      <dsp:txXfrm>
        <a:off x="1941716" y="4203567"/>
        <a:ext cx="2943486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ED0AA-6C8C-42E5-BBB8-FFE9CE524397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112C-3A36-4472-ABCA-4EEE55D122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9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517D-3D53-4D21-9302-78885830E6DE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4E498-E6E7-43FB-B34B-C293D5D4F8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83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B1FCB-D828-4079-9C7D-63D6497729A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02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September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wFokAxFTKs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55055"/>
            <a:ext cx="5174047" cy="17231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 for sustainable tourism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1896" y="6455093"/>
            <a:ext cx="274320" cy="273844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0CFEC368-1D7A-4F81-ABF6-AE0E36BAF64C}" type="slidenum">
              <a:rPr lang="en-US" sz="700"/>
              <a:pPr algn="ctr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E5379D-69D2-4836-861E-2489CE3999A1}"/>
              </a:ext>
            </a:extLst>
          </p:cNvPr>
          <p:cNvSpPr/>
          <p:nvPr/>
        </p:nvSpPr>
        <p:spPr>
          <a:xfrm>
            <a:off x="6295675" y="4579718"/>
            <a:ext cx="201622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Lecture 7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08" y="5740747"/>
            <a:ext cx="874192" cy="1137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" y="6186642"/>
            <a:ext cx="791146" cy="691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9727" y="660124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766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400">
                <a:solidFill>
                  <a:srgbClr val="FFFFFF"/>
                </a:solidFill>
              </a:rPr>
              <a:t>Limits of acceptable change </a:t>
            </a:r>
          </a:p>
        </p:txBody>
      </p:sp>
      <p:graphicFrame>
        <p:nvGraphicFramePr>
          <p:cNvPr id="47" name="Content Placeholder 4">
            <a:extLst>
              <a:ext uri="{FF2B5EF4-FFF2-40B4-BE49-F238E27FC236}">
                <a16:creationId xmlns:a16="http://schemas.microsoft.com/office/drawing/2014/main" xmlns="" id="{D3107BF2-1972-4C66-99EC-FC2DEFC54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94183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329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268197"/>
            <a:ext cx="6114416" cy="4188373"/>
          </a:xfrm>
          <a:prstGeom prst="rect">
            <a:avLst/>
          </a:prstGeom>
        </p:spPr>
      </p:pic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40" y="1162070"/>
            <a:ext cx="2319735" cy="17811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FFFFFF"/>
                </a:solidFill>
              </a:rPr>
              <a:t>9 steps of LAC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81" y="3429000"/>
            <a:ext cx="2622651" cy="2427333"/>
          </a:xfrm>
        </p:spPr>
        <p:txBody>
          <a:bodyPr>
            <a:normAutofit fontScale="62500" lnSpcReduction="20000"/>
          </a:bodyPr>
          <a:lstStyle/>
          <a:p>
            <a:pPr marL="0" indent="0" defTabSz="542925">
              <a:buNone/>
            </a:pPr>
            <a:r>
              <a:rPr lang="en-AU" sz="1400" dirty="0"/>
              <a:t>1. Identity areas’ special values, issues &amp; concerns</a:t>
            </a:r>
          </a:p>
          <a:p>
            <a:pPr marL="0" indent="0" defTabSz="542925">
              <a:buNone/>
            </a:pPr>
            <a:r>
              <a:rPr lang="en-AU" sz="1400" dirty="0"/>
              <a:t>2. Identify &amp; describe recreation opportunity classes</a:t>
            </a:r>
          </a:p>
          <a:p>
            <a:pPr marL="0" indent="0" defTabSz="542925">
              <a:buNone/>
            </a:pPr>
            <a:r>
              <a:rPr lang="en-AU" sz="1400" dirty="0"/>
              <a:t>3. Select indicators of resource and social conditions </a:t>
            </a:r>
          </a:p>
          <a:p>
            <a:pPr marL="0" indent="0" defTabSz="542925">
              <a:buNone/>
            </a:pPr>
            <a:r>
              <a:rPr lang="en-AU" sz="1400" dirty="0"/>
              <a:t>4. Inventory existing resource and social conditions </a:t>
            </a:r>
          </a:p>
          <a:p>
            <a:pPr marL="0" indent="0" defTabSz="542925">
              <a:buNone/>
            </a:pPr>
            <a:r>
              <a:rPr lang="en-AU" sz="1400" dirty="0"/>
              <a:t>5. Specify standards for resources and social conditions in each opportunity class </a:t>
            </a:r>
          </a:p>
          <a:p>
            <a:pPr marL="0" indent="0" defTabSz="542925">
              <a:buNone/>
            </a:pPr>
            <a:r>
              <a:rPr lang="en-AU" sz="1400" dirty="0"/>
              <a:t>6. Identify alternative opportunity class allocations </a:t>
            </a:r>
          </a:p>
          <a:p>
            <a:pPr marL="0" indent="0" defTabSz="542925">
              <a:buNone/>
            </a:pPr>
            <a:r>
              <a:rPr lang="en-AU" sz="1400" dirty="0"/>
              <a:t>7. Identify management actions for each alternative </a:t>
            </a:r>
          </a:p>
          <a:p>
            <a:pPr marL="0" indent="0" defTabSz="542925">
              <a:buNone/>
            </a:pPr>
            <a:r>
              <a:rPr lang="en-AU" sz="1400" dirty="0"/>
              <a:t>8. Evaluate and select preferred alternative </a:t>
            </a:r>
          </a:p>
          <a:p>
            <a:pPr marL="0" indent="0" defTabSz="542925">
              <a:buNone/>
            </a:pPr>
            <a:r>
              <a:rPr lang="en-AU" sz="1400" dirty="0"/>
              <a:t>9. Implement actions and monitor conditions.</a:t>
            </a:r>
          </a:p>
          <a:p>
            <a:endParaRPr lang="en-AU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527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4BF52-37E5-4749-AFE4-F600DEF5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2. Command and control </a:t>
            </a:r>
            <a:endParaRPr lang="en-AU" sz="350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BB7524-BD96-4A21-876A-9F86416D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The policies and regulations that manage tourism, e.g. building codes, </a:t>
            </a:r>
            <a:r>
              <a:rPr lang="en-AU" sz="1700" dirty="0"/>
              <a:t>health and safety regulations, labour laws, council planning, zonation, visa, entry permit, taxes 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COVERED IN LECTURE 4 </a:t>
            </a:r>
            <a:endParaRPr lang="en-US" sz="17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0468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AFE1151-0D14-4504-950C-EAFF3F3B9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29F4DAE-D0C6-4D03-A1ED-A5F5C826A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4F6D14CB-71F7-47ED-B06E-5FA262A1C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FF3E8156-726C-4AB4-9521-33E6A4C437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FCA7C0D9-C629-4C86-8B54-07006FC1B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56B7AFD9-E249-432F-85FD-DC2F4E768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57C24C62-E9E6-4E0A-8855-A47F435BF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CFF628F9-597E-4120-9EEF-017B857A0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0577406C-45C4-4C96-98FC-DBFA28B44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026A26F9-274A-48EF-BB7D-E0C8EA254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06A55F0F-DF8C-41D3-A6F7-936F4889E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F52952BD-E81C-4422-9FC3-38921BEE0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E547F221-63E0-44E1-AF13-8C8776FA72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EA309391-0E7C-4A18-B861-19D1C76C4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1B4CD058-5549-4D4C-B804-E2C0D48E4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4030C2E4-7A11-43C9-B699-68BFE37F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7B5FED9E-3C99-4661-9D1D-4314A83E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E6A1647D-EF37-4A87-B92F-BE8AAD59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B6131042-DFB6-4FEE-915B-06C44E402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76E51552-16F9-47F1-BDD1-E4DB3D95B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36B8D369-7D22-49ED-AD82-0B7A460F4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178DEAEF-5CE8-4AA3-9ACA-7C28589CB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5D27EAFD-D0DE-43D4-9D1B-9AEFBF14D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24D3ABC-09C0-48E7-AA0A-0907A545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EE9ED457-A0AC-4B64-9428-D7AA91A69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xmlns="" id="{3CCDDEAD-1A32-443F-ADEA-61F1AA0CC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12DAEA5-8744-49F1-9CF4-2110071FE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1AE570-E033-412F-94A2-A44A8C24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solidFill>
                  <a:srgbClr val="FFFFFF"/>
                </a:solidFill>
              </a:rPr>
              <a:t>3. Economic incentives </a:t>
            </a:r>
            <a:endParaRPr lang="en-AU" sz="3100">
              <a:solidFill>
                <a:srgbClr val="FFFFFF"/>
              </a:solidFill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66970A32-FB32-4881-8378-298B88BED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0C6872-BE99-4367-8765-ABF5AED7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945" y="1576658"/>
            <a:ext cx="4464882" cy="1428762"/>
          </a:xfrm>
          <a:prstGeom prst="rect">
            <a:avLst/>
          </a:prstGeom>
          <a:ln w="9525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99CC5-CF77-4D0A-8FAD-1A995234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171" y="3231428"/>
            <a:ext cx="4711405" cy="17839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Taxes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Entry permits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Subsidies </a:t>
            </a:r>
            <a:r>
              <a:rPr lang="en-AU" sz="1900" dirty="0"/>
              <a:t>and grants </a:t>
            </a:r>
          </a:p>
          <a:p>
            <a:pPr>
              <a:lnSpc>
                <a:spcPct val="90000"/>
              </a:lnSpc>
            </a:pPr>
            <a:r>
              <a:rPr lang="en-AU" sz="1900" dirty="0"/>
              <a:t>Prizes and awards </a:t>
            </a:r>
          </a:p>
          <a:p>
            <a:pPr>
              <a:lnSpc>
                <a:spcPct val="90000"/>
              </a:lnSpc>
            </a:pPr>
            <a:r>
              <a:rPr lang="en-AU" sz="1900" dirty="0"/>
              <a:t>Marketing and demarketing activities </a:t>
            </a:r>
            <a:endParaRPr lang="en-US" sz="19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153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Demarketing: selective vs general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457" y="1820334"/>
            <a:ext cx="7468075" cy="439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640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2C5C6-4D8C-4325-885E-A48808BB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Alternative economic models</a:t>
            </a:r>
            <a:endParaRPr lang="en-AU" sz="37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D21CCD-A0AC-4E64-B77C-23D4D610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4" y="681651"/>
            <a:ext cx="2747048" cy="238306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06CC3A-88A4-4BEA-84A4-D9BA53BB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4" y="4022860"/>
            <a:ext cx="2747048" cy="19229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9DB98-4BE4-425A-B84E-9C4C7B6F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99889"/>
            <a:ext cx="4310390" cy="2987543"/>
          </a:xfrm>
        </p:spPr>
        <p:txBody>
          <a:bodyPr anchor="t"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Circular economy </a:t>
            </a:r>
          </a:p>
          <a:p>
            <a:r>
              <a:rPr lang="en-US" sz="2100">
                <a:solidFill>
                  <a:srgbClr val="FFFFFF"/>
                </a:solidFill>
              </a:rPr>
              <a:t>Green economy </a:t>
            </a:r>
          </a:p>
          <a:p>
            <a:r>
              <a:rPr lang="en-US" sz="2100">
                <a:solidFill>
                  <a:srgbClr val="FFFFFF"/>
                </a:solidFill>
              </a:rPr>
              <a:t>Shared economy </a:t>
            </a:r>
          </a:p>
          <a:p>
            <a:r>
              <a:rPr lang="en-US" sz="2100">
                <a:solidFill>
                  <a:srgbClr val="FFFFFF"/>
                </a:solidFill>
              </a:rPr>
              <a:t>Gift economy </a:t>
            </a:r>
          </a:p>
          <a:p>
            <a:endParaRPr lang="en-US" sz="2100">
              <a:solidFill>
                <a:srgbClr val="FFFFFF"/>
              </a:solidFill>
            </a:endParaRPr>
          </a:p>
          <a:p>
            <a:endParaRPr lang="en-AU" sz="21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8967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32678-118D-4277-B576-F4AED33E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4. Voluntary mechanisms </a:t>
            </a:r>
            <a:endParaRPr lang="en-AU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F2D6AD-DF5E-4CC9-A391-7A967954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Codes of practice</a:t>
            </a:r>
          </a:p>
          <a:p>
            <a:r>
              <a:rPr lang="en-US" sz="2000" dirty="0"/>
              <a:t>Forms of certification, e.g. ecolabels or B-</a:t>
            </a:r>
            <a:r>
              <a:rPr lang="en-US" sz="2000" dirty="0" err="1"/>
              <a:t>corp</a:t>
            </a:r>
            <a:r>
              <a:rPr lang="en-US" sz="2000" dirty="0"/>
              <a:t> certification </a:t>
            </a:r>
          </a:p>
          <a:p>
            <a:endParaRPr lang="en-US" sz="1700" dirty="0"/>
          </a:p>
          <a:p>
            <a:endParaRPr lang="en-AU" sz="17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8626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9B40ED-E85E-4BA9-B88B-8D55A491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Online Media 6" title="B Corp Anthem 2018">
            <a:hlinkClick r:id="" action="ppaction://media"/>
            <a:extLst>
              <a:ext uri="{FF2B5EF4-FFF2-40B4-BE49-F238E27FC236}">
                <a16:creationId xmlns:a16="http://schemas.microsoft.com/office/drawing/2014/main" xmlns="" id="{481FCFAB-ECB3-48AC-BED3-BA3A9D1220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6634" y="1526457"/>
            <a:ext cx="7350732" cy="4134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3008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BD260-FFFB-4216-9C09-7DE32A51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PATAGONIA – B Corp.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BB239CA-7F33-4AA7-9EBB-4A8CD99E2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73" y="1675227"/>
            <a:ext cx="8175253" cy="439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8882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A307398-4B75-4475-8D0A-4D90CD0E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89" y="6248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latin typeface="+mn-lt"/>
              </a:rPr>
              <a:t>Codes of practice </a:t>
            </a:r>
            <a:br>
              <a:rPr lang="en-US" sz="3700" dirty="0">
                <a:latin typeface="+mn-lt"/>
              </a:rPr>
            </a:br>
            <a:endParaRPr lang="en-AU" sz="37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01D097-36EE-4D2A-8C3C-6B398A7C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Negatives:	</a:t>
            </a:r>
          </a:p>
          <a:p>
            <a:pPr marL="0" indent="0">
              <a:buNone/>
            </a:pPr>
            <a:r>
              <a:rPr lang="en-US" sz="1600"/>
              <a:t>-  voluntaryno </a:t>
            </a:r>
            <a:r>
              <a:rPr lang="en-US" sz="1600" dirty="0"/>
              <a:t>timelines</a:t>
            </a:r>
          </a:p>
          <a:p>
            <a:pPr>
              <a:buFontTx/>
              <a:buChar char="-"/>
            </a:pPr>
            <a:r>
              <a:rPr lang="en-US" sz="1600" dirty="0"/>
              <a:t>voluntary </a:t>
            </a:r>
          </a:p>
          <a:p>
            <a:pPr>
              <a:buFontTx/>
              <a:buChar char="-"/>
            </a:pPr>
            <a:r>
              <a:rPr lang="en-US" sz="1600" dirty="0"/>
              <a:t>vague, general	  	</a:t>
            </a:r>
          </a:p>
          <a:p>
            <a:pPr>
              <a:buFontTx/>
              <a:buChar char="-"/>
            </a:pPr>
            <a:r>
              <a:rPr lang="en-US" sz="1600" dirty="0"/>
              <a:t>self-regulated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Positives: 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206365" y="6356350"/>
            <a:ext cx="87439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933B13DA-DFB9-4407-B271-18C287EA668F}" type="slidenum">
              <a:rPr lang="en-AU" b="0">
                <a:latin typeface="+mn-lt"/>
              </a:rPr>
              <a:pPr eaLnBrk="1" hangingPunct="1">
                <a:spcAft>
                  <a:spcPts val="600"/>
                </a:spcAft>
              </a:pPr>
              <a:t>19</a:t>
            </a:fld>
            <a:endParaRPr lang="en-AU" b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205DD0-DCAD-46EE-A5A2-4AFB942FD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0" r="24183" b="-2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724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AU" sz="3400" b="1" dirty="0">
                <a:solidFill>
                  <a:srgbClr val="FFFFFF"/>
                </a:solidFill>
              </a:rPr>
              <a:t>A TOOLBOX </a:t>
            </a:r>
            <a:br>
              <a:rPr lang="en-AU" sz="3400" b="1" dirty="0">
                <a:solidFill>
                  <a:srgbClr val="FFFFFF"/>
                </a:solidFill>
              </a:rPr>
            </a:br>
            <a:r>
              <a:rPr lang="en-AU" sz="3400" b="1" dirty="0">
                <a:solidFill>
                  <a:srgbClr val="FFFFFF"/>
                </a:solidFill>
              </a:rPr>
              <a:t>for sustainable tourism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4799F6B-888A-4CE0-881F-9C3D1E8AF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33819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46239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79B32-AF3B-4357-9D8F-276EBBA5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Whale watching code for boats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Whale and dolphin watching distance off sticker">
            <a:extLst>
              <a:ext uri="{FF2B5EF4-FFF2-40B4-BE49-F238E27FC236}">
                <a16:creationId xmlns:a16="http://schemas.microsoft.com/office/drawing/2014/main" xmlns="" id="{AC4C60FD-0DA2-43A6-A37C-23C779519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99" y="2509911"/>
            <a:ext cx="841607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9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gure 12.6 Importance attributed by tourists to specific priorities for future tourism development of the Vinschgau/Venosta Valley (n=419). Note Averages calculated on a scale from 1=not important at all to 5=extremely important.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59417" y="2753936"/>
            <a:ext cx="8424936" cy="3648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68580" tIns="34290" rIns="68580" bIns="34290" numCol="1" rtlCol="0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1600">
                <a:solidFill>
                  <a:srgbClr val="000000"/>
                </a:solidFill>
              </a:rPr>
              <a:t>Ecolabels operate on the supply side of sustainable tourism and are understood to establish business compliance with external standards of positive environmental performance</a:t>
            </a:r>
          </a:p>
          <a:p>
            <a:pPr marL="0" indent="0">
              <a:lnSpc>
                <a:spcPct val="90000"/>
              </a:lnSpc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600">
                <a:solidFill>
                  <a:srgbClr val="000000"/>
                </a:solidFill>
              </a:rPr>
              <a:t>Widely available over the last 30 years, 47 different schemes exist but only adopted by 1% of tourism businesses. </a:t>
            </a:r>
          </a:p>
          <a:p>
            <a:pPr marL="0" indent="0">
              <a:lnSpc>
                <a:spcPct val="90000"/>
              </a:lnSpc>
              <a:buNone/>
            </a:pPr>
            <a:endParaRPr lang="en-AU" sz="1600" i="1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600">
                <a:solidFill>
                  <a:srgbClr val="000000"/>
                </a:solidFill>
              </a:rPr>
              <a:t>They are seen to serve three general purposes: </a:t>
            </a:r>
          </a:p>
          <a:p>
            <a:pPr marL="0" indent="0">
              <a:lnSpc>
                <a:spcPct val="90000"/>
              </a:lnSpc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333375" indent="0">
              <a:lnSpc>
                <a:spcPct val="90000"/>
              </a:lnSpc>
              <a:buNone/>
            </a:pPr>
            <a:r>
              <a:rPr lang="en-AU" sz="1600" i="1">
                <a:solidFill>
                  <a:srgbClr val="000000"/>
                </a:solidFill>
              </a:rPr>
              <a:t>1. Standardise desirable environmental performance levels across the sector, </a:t>
            </a:r>
          </a:p>
          <a:p>
            <a:pPr marL="333375" indent="0">
              <a:lnSpc>
                <a:spcPct val="90000"/>
              </a:lnSpc>
              <a:buNone/>
            </a:pPr>
            <a:r>
              <a:rPr lang="en-AU" sz="1600" i="1">
                <a:solidFill>
                  <a:srgbClr val="000000"/>
                </a:solidFill>
              </a:rPr>
              <a:t>2. Ensure certified businesses understand and meet those performance levels </a:t>
            </a:r>
          </a:p>
          <a:p>
            <a:pPr marL="333375" indent="0">
              <a:lnSpc>
                <a:spcPct val="90000"/>
              </a:lnSpc>
              <a:buNone/>
            </a:pPr>
            <a:r>
              <a:rPr lang="en-AU" sz="1600" i="1">
                <a:solidFill>
                  <a:srgbClr val="000000"/>
                </a:solidFill>
              </a:rPr>
              <a:t>3. Serve as competitive point of difference for a market looking for green products. </a:t>
            </a:r>
          </a:p>
          <a:p>
            <a:pPr marL="333375" indent="0">
              <a:lnSpc>
                <a:spcPct val="90000"/>
              </a:lnSpc>
              <a:buNone/>
            </a:pPr>
            <a:endParaRPr lang="en-AU" sz="1300" i="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416CBD-656F-4AD9-85D5-E06FD9A3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7200800" cy="1952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40855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0429942-C8BC-45FE-B2EF-ED5C1560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en-AU" sz="3100">
                <a:solidFill>
                  <a:srgbClr val="FFFFFF"/>
                </a:solidFill>
              </a:rPr>
              <a:t>Ecolabels: pros and cons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69D703-5915-4EAB-983E-F77D55B72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3407" y="1387188"/>
            <a:ext cx="2194560" cy="436384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AU" sz="1400" i="1" dirty="0"/>
              <a:t>Low implementation costs, when compared to government regulations.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Cost savings from operating more efficiently.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Marketing advantages for the environmentally-conscious tourism market</a:t>
            </a:r>
          </a:p>
          <a:p>
            <a:pPr marL="0" indent="0">
              <a:lnSpc>
                <a:spcPct val="90000"/>
              </a:lnSpc>
              <a:buNone/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Credibility through the third party auditing system. </a:t>
            </a:r>
          </a:p>
          <a:p>
            <a:pPr>
              <a:lnSpc>
                <a:spcPct val="90000"/>
              </a:lnSpc>
            </a:pPr>
            <a:endParaRPr lang="en-AU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E4638E5-C3F0-4CBC-88E5-6E074DD7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192" y="1387188"/>
            <a:ext cx="2690560" cy="436384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AU" sz="1400" i="1" dirty="0"/>
              <a:t>The cost of implementation, as businesses sign up to the certification program and must complete the paperwork associated with the environmental performance (and change their practices in some cases).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The low level of consumer awareness of labels, reducing any marketing advantage.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The variability in quality and issue of credibility between programs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The lack of a measure of the effectiveness of ecolabels </a:t>
            </a:r>
          </a:p>
          <a:p>
            <a:pPr lvl="0">
              <a:lnSpc>
                <a:spcPct val="90000"/>
              </a:lnSpc>
            </a:pPr>
            <a:endParaRPr lang="en-AU" sz="1400" i="1" dirty="0"/>
          </a:p>
          <a:p>
            <a:pPr lvl="0">
              <a:lnSpc>
                <a:spcPct val="90000"/>
              </a:lnSpc>
            </a:pPr>
            <a:r>
              <a:rPr lang="en-AU" sz="1400" i="1" dirty="0"/>
              <a:t>The issue of inequality in developing countries. </a:t>
            </a:r>
          </a:p>
          <a:p>
            <a:pPr>
              <a:lnSpc>
                <a:spcPct val="90000"/>
              </a:lnSpc>
            </a:pPr>
            <a:endParaRPr lang="en-AU" sz="11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FF27215C-1347-4662-B9F1-297FC6AEE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1874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111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tools?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4BB68D3-298E-43A0-9C33-2A831A56C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AU" sz="1700" dirty="0"/>
              <a:t>Interpretation </a:t>
            </a:r>
          </a:p>
          <a:p>
            <a:r>
              <a:rPr lang="en-AU" sz="1700" dirty="0"/>
              <a:t>Carbon calculators</a:t>
            </a:r>
          </a:p>
          <a:p>
            <a:r>
              <a:rPr lang="en-AU" sz="1700" dirty="0"/>
              <a:t>Training programs</a:t>
            </a:r>
          </a:p>
          <a:p>
            <a:r>
              <a:rPr lang="en-AU" sz="1700" dirty="0"/>
              <a:t>Industry toolkits 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1562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A6D0A0-B09C-4007-A0D8-001D4739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Four different types of tools 	</a:t>
            </a:r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DBC2E00-03F8-47C4-81AB-29F02EDA1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570799"/>
              </p:ext>
            </p:extLst>
          </p:nvPr>
        </p:nvGraphicFramePr>
        <p:xfrm>
          <a:off x="3724212" y="642938"/>
          <a:ext cx="5229969" cy="621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8870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205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8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9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0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7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8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9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0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1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2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3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4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5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9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098" tIns="38098" rIns="38098" bIns="38098">
            <a:normAutofit/>
          </a:bodyPr>
          <a:lstStyle/>
          <a:p>
            <a:pPr algn="ctr" eaLnBrk="1" hangingPunct="1">
              <a:defRPr/>
            </a:pPr>
            <a:r>
              <a:rPr lang="en-US" sz="3500">
                <a:solidFill>
                  <a:srgbClr val="FFFFFF"/>
                </a:solidFill>
              </a:rPr>
              <a:t>1. Measure levels of impact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40480" y="804672"/>
            <a:ext cx="4711446" cy="52486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098" tIns="38098" rIns="38098" bIns="38098" anchor="ctr">
            <a:normAutofit/>
          </a:bodyPr>
          <a:lstStyle/>
          <a:p>
            <a:pPr marL="446088" indent="-446088">
              <a:buSzPct val="155000"/>
            </a:pPr>
            <a:r>
              <a:rPr lang="en-US" sz="1700"/>
              <a:t>The ‘original’ situation is often unknown</a:t>
            </a:r>
          </a:p>
          <a:p>
            <a:pPr marL="446088" indent="-446088">
              <a:spcBef>
                <a:spcPts val="562"/>
              </a:spcBef>
              <a:buSzPct val="155000"/>
            </a:pPr>
            <a:endParaRPr lang="en-US" sz="170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1700"/>
              <a:t>Relative situations: research occurs after changes occur</a:t>
            </a:r>
          </a:p>
          <a:p>
            <a:pPr marL="446088" indent="-446088">
              <a:spcBef>
                <a:spcPts val="562"/>
              </a:spcBef>
              <a:buSzPct val="155000"/>
            </a:pPr>
            <a:endParaRPr lang="en-US" sz="170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1700"/>
              <a:t>Information is limited</a:t>
            </a:r>
          </a:p>
          <a:p>
            <a:pPr marL="446088" indent="-446088">
              <a:spcBef>
                <a:spcPts val="562"/>
              </a:spcBef>
              <a:buSzPct val="155000"/>
            </a:pPr>
            <a:endParaRPr lang="en-US" sz="170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1700"/>
              <a:t>Incremental effects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3466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73425-B927-4935-8B8B-378C7DAE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en-AU" sz="2800">
                <a:solidFill>
                  <a:srgbClr val="FFFFFF"/>
                </a:solidFill>
              </a:rPr>
              <a:t>A range of impact measurement tools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xmlns="" id="{FFBFD794-2A88-4E07-93BC-42DA0F6F8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695915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7647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098" tIns="38098" rIns="38098" bIns="38098">
            <a:normAutofit/>
          </a:bodyPr>
          <a:lstStyle/>
          <a:p>
            <a:pPr algn="r" eaLnBrk="1" hangingPunct="1">
              <a:defRPr/>
            </a:pPr>
            <a:r>
              <a:rPr lang="en-US">
                <a:solidFill>
                  <a:schemeClr val="accent1"/>
                </a:solidFill>
              </a:rPr>
              <a:t>Difficulty in assessing impacts</a:t>
            </a:r>
            <a:br>
              <a:rPr lang="en-US">
                <a:solidFill>
                  <a:schemeClr val="accent1"/>
                </a:solidFill>
              </a:rPr>
            </a:b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32023" y="963877"/>
            <a:ext cx="4783327" cy="493024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098" tIns="38098" rIns="38098" bIns="38098" anchor="ctr">
            <a:normAutofit/>
          </a:bodyPr>
          <a:lstStyle/>
          <a:p>
            <a:pPr marL="446088" indent="-446088">
              <a:spcBef>
                <a:spcPts val="562"/>
              </a:spcBef>
              <a:buSzPct val="155000"/>
            </a:pPr>
            <a:r>
              <a:rPr lang="en-US" sz="2100"/>
              <a:t>Most sites are unique</a:t>
            </a:r>
          </a:p>
          <a:p>
            <a:pPr marL="446088" indent="-446088">
              <a:spcBef>
                <a:spcPts val="562"/>
              </a:spcBef>
              <a:buSzPct val="155000"/>
            </a:pPr>
            <a:endParaRPr lang="en-US" sz="210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2100"/>
              <a:t>Impacts may result from many activities, not just tourism</a:t>
            </a:r>
          </a:p>
          <a:p>
            <a:pPr marL="446088" indent="-446088">
              <a:spcBef>
                <a:spcPts val="562"/>
              </a:spcBef>
              <a:buSzPct val="155000"/>
            </a:pPr>
            <a:endParaRPr lang="en-US" sz="210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2100"/>
              <a:t>Time lag between cause &amp; effect</a:t>
            </a:r>
          </a:p>
          <a:p>
            <a:pPr marL="446088" indent="-446088">
              <a:spcBef>
                <a:spcPts val="562"/>
              </a:spcBef>
              <a:buSzPct val="155000"/>
            </a:pPr>
            <a:endParaRPr lang="en-US" sz="210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2100"/>
              <a:t>Little consensus on which indicators are most appropriate to indicate change</a:t>
            </a:r>
          </a:p>
          <a:p>
            <a:pPr marL="0" indent="0">
              <a:spcBef>
                <a:spcPts val="562"/>
              </a:spcBef>
              <a:buSzPct val="155000"/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18231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A0BF428C-DA8B-4D99-9930-18F7F91D8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xmlns="" id="{A03E2379-8871-408A-95CE-7AAE8FA53A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</a:rPr>
              <a:t>INDICATORS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64" y="1988840"/>
            <a:ext cx="4087366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Indicators are variables providing information about the status of some phenomenon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7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is the question that we want to answer using an indicator, and will the indicator answer that question?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Does the selected indicator demonstrate a direct relationship with the natural, social, or economic status of tourism?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Can the indicator be measured easily and relatively inexpensively, i.e. will it be worth collecting?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Will the indicator trigger action before the conditions have deteriorated to an unacceptable level?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805" y="2188584"/>
            <a:ext cx="3124735" cy="208576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3021" y="376080"/>
            <a:ext cx="3837308" cy="127707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8537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D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93B6B1-1655-4A66-A3A4-3170B634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35" y="643467"/>
            <a:ext cx="6712128" cy="5571066"/>
          </a:xfrm>
          <a:prstGeom prst="rect">
            <a:avLst/>
          </a:prstGeom>
        </p:spPr>
      </p:pic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fld id="{300A01DD-464D-4049-B9DD-FE242312E055}" type="slidenum">
              <a:rPr lang="en-US" sz="1200" b="0">
                <a:solidFill>
                  <a:srgbClr val="FFFFFF"/>
                </a:solidFill>
                <a:latin typeface="+mn-lt"/>
              </a:rPr>
              <a:pPr algn="r" eaLnBrk="1" hangingPunct="1">
                <a:spcAft>
                  <a:spcPts val="600"/>
                </a:spcAft>
              </a:pPr>
              <a:t>8</a:t>
            </a:fld>
            <a:endParaRPr lang="en-US" sz="1200" b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359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D9F12-06A0-41F3-AE0B-3912805F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AU" sz="3700">
                <a:solidFill>
                  <a:schemeClr val="accent1"/>
                </a:solidFill>
              </a:rPr>
              <a:t>Challenges of indicators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66E4E2-E725-48FE-AEDD-4AE86032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fuzzy boundaries of complex tourism systems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incompatible timeframes of monitoring vs. political process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nonlinear relationships between cause &amp; effect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lack of knowledge regarding benchmarks &amp; thresholds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potential incompatibility between environmental, economic &amp; sociocultural outcomes</a:t>
            </a:r>
          </a:p>
          <a:p>
            <a:pPr>
              <a:lnSpc>
                <a:spcPct val="90000"/>
              </a:lnSpc>
            </a:pPr>
            <a:endParaRPr lang="en-AU" sz="1800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928637" y="6033479"/>
            <a:ext cx="5867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A9D2EA95-766E-4FF7-8D1D-C84260D17C66}" type="slidenum">
              <a:rPr lang="en-US" sz="900" b="0">
                <a:solidFill>
                  <a:schemeClr val="tx1">
                    <a:alpha val="80000"/>
                  </a:schemeClr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9</a:t>
            </a:fld>
            <a:endParaRPr lang="en-US" sz="900" b="0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75" y="5720507"/>
            <a:ext cx="874192" cy="113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402"/>
            <a:ext cx="791146" cy="6915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929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15048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909</Words>
  <Application>Microsoft Office PowerPoint</Application>
  <PresentationFormat>On-screen Show (4:3)</PresentationFormat>
  <Paragraphs>157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Comic Sans MS</vt:lpstr>
      <vt:lpstr>Default Theme</vt:lpstr>
      <vt:lpstr>Tools for sustainable tourism</vt:lpstr>
      <vt:lpstr>A TOOLBOX  for sustainable tourism </vt:lpstr>
      <vt:lpstr>Four different types of tools  </vt:lpstr>
      <vt:lpstr>1. Measure levels of impact</vt:lpstr>
      <vt:lpstr>A range of impact measurement tools</vt:lpstr>
      <vt:lpstr>Difficulty in assessing impacts </vt:lpstr>
      <vt:lpstr>INDICATORS </vt:lpstr>
      <vt:lpstr>PowerPoint Presentation</vt:lpstr>
      <vt:lpstr>Challenges of indicators</vt:lpstr>
      <vt:lpstr>Limits of acceptable change </vt:lpstr>
      <vt:lpstr>9 steps of LAC process</vt:lpstr>
      <vt:lpstr>2. Command and control </vt:lpstr>
      <vt:lpstr>3. Economic incentives </vt:lpstr>
      <vt:lpstr>Demarketing: selective vs general</vt:lpstr>
      <vt:lpstr>Alternative economic models</vt:lpstr>
      <vt:lpstr>4. Voluntary mechanisms </vt:lpstr>
      <vt:lpstr>PowerPoint Presentation</vt:lpstr>
      <vt:lpstr>PATAGONIA – B Corp. </vt:lpstr>
      <vt:lpstr>Codes of practice  </vt:lpstr>
      <vt:lpstr>Whale watching code for boats </vt:lpstr>
      <vt:lpstr>PowerPoint Presentation</vt:lpstr>
      <vt:lpstr>Ecolabels: pros and cons </vt:lpstr>
      <vt:lpstr>Other tools?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sustainable tourism</dc:title>
  <dc:creator>Alexandra Coghlan</dc:creator>
  <cp:lastModifiedBy>Sally North</cp:lastModifiedBy>
  <cp:revision>2</cp:revision>
  <dcterms:created xsi:type="dcterms:W3CDTF">2019-08-20T06:00:36Z</dcterms:created>
  <dcterms:modified xsi:type="dcterms:W3CDTF">2019-09-18T17:51:59Z</dcterms:modified>
</cp:coreProperties>
</file>